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8"/>
  </p:notesMasterIdLst>
  <p:sldIdLst>
    <p:sldId id="256" r:id="rId2"/>
    <p:sldId id="257" r:id="rId3"/>
    <p:sldId id="584" r:id="rId4"/>
    <p:sldId id="590" r:id="rId5"/>
    <p:sldId id="576" r:id="rId6"/>
    <p:sldId id="589" r:id="rId7"/>
    <p:sldId id="583" r:id="rId8"/>
    <p:sldId id="579" r:id="rId9"/>
    <p:sldId id="585" r:id="rId10"/>
    <p:sldId id="587" r:id="rId11"/>
    <p:sldId id="588" r:id="rId12"/>
    <p:sldId id="578" r:id="rId13"/>
    <p:sldId id="580" r:id="rId14"/>
    <p:sldId id="571" r:id="rId15"/>
    <p:sldId id="282" r:id="rId16"/>
    <p:sldId id="26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2D50"/>
    <a:srgbClr val="00153E"/>
    <a:srgbClr val="40BAD2"/>
    <a:srgbClr val="23A2A8"/>
    <a:srgbClr val="7CBC4A"/>
    <a:srgbClr val="F59310"/>
    <a:srgbClr val="EB337B"/>
    <a:srgbClr val="EAED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76" autoAdjust="0"/>
    <p:restoredTop sz="94660"/>
  </p:normalViewPr>
  <p:slideViewPr>
    <p:cSldViewPr snapToGrid="0">
      <p:cViewPr varScale="1">
        <p:scale>
          <a:sx n="64" d="100"/>
          <a:sy n="64" d="100"/>
        </p:scale>
        <p:origin x="78" y="55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18F535-EC2D-4166-9EBE-C798F020E0BD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pt-BR"/>
        </a:p>
      </dgm:t>
    </dgm:pt>
    <dgm:pt modelId="{E82D3357-7417-456C-93AE-F12F91C448E3}">
      <dgm:prSet/>
      <dgm:spPr/>
      <dgm:t>
        <a:bodyPr/>
        <a:lstStyle/>
        <a:p>
          <a:pPr rtl="0"/>
          <a:r>
            <a:rPr lang="pt-BR" b="1" u="none" dirty="0">
              <a:solidFill>
                <a:srgbClr val="1C2D50"/>
              </a:solidFill>
            </a:rPr>
            <a:t>Perfil Institucional</a:t>
          </a:r>
        </a:p>
      </dgm:t>
    </dgm:pt>
    <dgm:pt modelId="{DD899D0E-B742-4945-9AFF-C824091771DD}" type="parTrans" cxnId="{70307028-49F0-4662-92EA-2591AF426878}">
      <dgm:prSet/>
      <dgm:spPr/>
      <dgm:t>
        <a:bodyPr/>
        <a:lstStyle/>
        <a:p>
          <a:endParaRPr lang="pt-BR"/>
        </a:p>
      </dgm:t>
    </dgm:pt>
    <dgm:pt modelId="{81D67390-2B00-4C7A-8158-9BAFCC849D9D}" type="sibTrans" cxnId="{70307028-49F0-4662-92EA-2591AF426878}">
      <dgm:prSet/>
      <dgm:spPr/>
      <dgm:t>
        <a:bodyPr/>
        <a:lstStyle/>
        <a:p>
          <a:endParaRPr lang="pt-BR"/>
        </a:p>
      </dgm:t>
    </dgm:pt>
    <dgm:pt modelId="{C6AFEC52-AE59-4B22-9518-A5877CD4AF24}">
      <dgm:prSet/>
      <dgm:spPr/>
      <dgm:t>
        <a:bodyPr/>
        <a:lstStyle/>
        <a:p>
          <a:pPr rtl="0"/>
          <a:r>
            <a:rPr lang="pt-BR" b="1" dirty="0">
              <a:solidFill>
                <a:srgbClr val="1C2D50"/>
              </a:solidFill>
            </a:rPr>
            <a:t>Planejamento Estratégico Institucional</a:t>
          </a:r>
        </a:p>
      </dgm:t>
    </dgm:pt>
    <dgm:pt modelId="{96409C18-A783-45B5-B49E-30DBDDD45370}" type="parTrans" cxnId="{BF7B81BC-E94F-4FFD-AAD7-D71AFCDFE310}">
      <dgm:prSet/>
      <dgm:spPr/>
      <dgm:t>
        <a:bodyPr/>
        <a:lstStyle/>
        <a:p>
          <a:endParaRPr lang="pt-BR"/>
        </a:p>
      </dgm:t>
    </dgm:pt>
    <dgm:pt modelId="{B68C3DB6-34AE-43D7-970C-E9612A29BC4E}" type="sibTrans" cxnId="{BF7B81BC-E94F-4FFD-AAD7-D71AFCDFE310}">
      <dgm:prSet/>
      <dgm:spPr/>
      <dgm:t>
        <a:bodyPr/>
        <a:lstStyle/>
        <a:p>
          <a:endParaRPr lang="pt-BR"/>
        </a:p>
      </dgm:t>
    </dgm:pt>
    <dgm:pt modelId="{6861BA4C-A42E-41EF-860E-21E57B62186D}">
      <dgm:prSet/>
      <dgm:spPr/>
      <dgm:t>
        <a:bodyPr/>
        <a:lstStyle/>
        <a:p>
          <a:r>
            <a:rPr lang="pt-BR" b="1" dirty="0">
              <a:solidFill>
                <a:srgbClr val="1C2D50"/>
              </a:solidFill>
            </a:rPr>
            <a:t>Análise de Cenários e Perspectivas</a:t>
          </a:r>
        </a:p>
      </dgm:t>
    </dgm:pt>
    <dgm:pt modelId="{561905B4-1CDA-425B-8643-23C7E5929EC0}" type="parTrans" cxnId="{28974FDA-1981-4267-A759-70A42E52B336}">
      <dgm:prSet/>
      <dgm:spPr/>
      <dgm:t>
        <a:bodyPr/>
        <a:lstStyle/>
        <a:p>
          <a:endParaRPr lang="pt-BR"/>
        </a:p>
      </dgm:t>
    </dgm:pt>
    <dgm:pt modelId="{E105D695-9C0F-479F-AB4F-F1014A3BEF68}" type="sibTrans" cxnId="{28974FDA-1981-4267-A759-70A42E52B336}">
      <dgm:prSet/>
      <dgm:spPr/>
      <dgm:t>
        <a:bodyPr/>
        <a:lstStyle/>
        <a:p>
          <a:endParaRPr lang="pt-BR"/>
        </a:p>
      </dgm:t>
    </dgm:pt>
    <dgm:pt modelId="{8C4F8B69-E477-4BAC-A407-B741358E477D}">
      <dgm:prSet/>
      <dgm:spPr/>
      <dgm:t>
        <a:bodyPr/>
        <a:lstStyle/>
        <a:p>
          <a:r>
            <a:rPr lang="pt-BR" b="1" dirty="0">
              <a:solidFill>
                <a:srgbClr val="1C2D50"/>
              </a:solidFill>
            </a:rPr>
            <a:t>Projeto Pedagógico Institucional</a:t>
          </a:r>
        </a:p>
      </dgm:t>
    </dgm:pt>
    <dgm:pt modelId="{803F7296-AB5F-43FD-AD8C-4AF17A762FAB}" type="parTrans" cxnId="{7790AB58-9E2D-4CEE-9130-612A5D8D519F}">
      <dgm:prSet/>
      <dgm:spPr/>
      <dgm:t>
        <a:bodyPr/>
        <a:lstStyle/>
        <a:p>
          <a:endParaRPr lang="pt-BR"/>
        </a:p>
      </dgm:t>
    </dgm:pt>
    <dgm:pt modelId="{B3B2DFE0-E82E-4A6E-858D-FDED397C5951}" type="sibTrans" cxnId="{7790AB58-9E2D-4CEE-9130-612A5D8D519F}">
      <dgm:prSet/>
      <dgm:spPr/>
      <dgm:t>
        <a:bodyPr/>
        <a:lstStyle/>
        <a:p>
          <a:endParaRPr lang="pt-BR"/>
        </a:p>
      </dgm:t>
    </dgm:pt>
    <dgm:pt modelId="{87F634E4-9337-4CFE-A342-B0491DC8D45D}">
      <dgm:prSet/>
      <dgm:spPr/>
      <dgm:t>
        <a:bodyPr/>
        <a:lstStyle/>
        <a:p>
          <a:r>
            <a:rPr lang="pt-BR" b="1" dirty="0">
              <a:solidFill>
                <a:srgbClr val="1C2D50"/>
              </a:solidFill>
            </a:rPr>
            <a:t>Políticas de Atendimento ao Discente</a:t>
          </a:r>
          <a:endParaRPr lang="pt-BR" dirty="0">
            <a:solidFill>
              <a:srgbClr val="1C2D50"/>
            </a:solidFill>
          </a:endParaRPr>
        </a:p>
      </dgm:t>
    </dgm:pt>
    <dgm:pt modelId="{C9026603-225A-42B2-BF68-2F005761F934}" type="parTrans" cxnId="{4F1A2A99-53E7-4BEF-B6F0-43A8BBBB733D}">
      <dgm:prSet/>
      <dgm:spPr/>
      <dgm:t>
        <a:bodyPr/>
        <a:lstStyle/>
        <a:p>
          <a:endParaRPr lang="pt-BR"/>
        </a:p>
      </dgm:t>
    </dgm:pt>
    <dgm:pt modelId="{7AC8E9DF-A199-44D8-B842-9331A756387D}" type="sibTrans" cxnId="{4F1A2A99-53E7-4BEF-B6F0-43A8BBBB733D}">
      <dgm:prSet/>
      <dgm:spPr/>
      <dgm:t>
        <a:bodyPr/>
        <a:lstStyle/>
        <a:p>
          <a:endParaRPr lang="pt-BR"/>
        </a:p>
      </dgm:t>
    </dgm:pt>
    <dgm:pt modelId="{AB776815-D304-4F4C-9554-DFB8A5D66677}">
      <dgm:prSet/>
      <dgm:spPr/>
      <dgm:t>
        <a:bodyPr/>
        <a:lstStyle/>
        <a:p>
          <a:pPr rtl="0"/>
          <a:r>
            <a:rPr lang="pt-BR" b="1" u="none" dirty="0">
              <a:solidFill>
                <a:srgbClr val="1C2D50"/>
              </a:solidFill>
            </a:rPr>
            <a:t>Organização Administrativa</a:t>
          </a:r>
        </a:p>
      </dgm:t>
    </dgm:pt>
    <dgm:pt modelId="{6046B927-6A32-4F94-A312-D71F2860E828}" type="parTrans" cxnId="{55D973EA-8428-4FCA-962E-1532E1D08FCD}">
      <dgm:prSet/>
      <dgm:spPr/>
      <dgm:t>
        <a:bodyPr/>
        <a:lstStyle/>
        <a:p>
          <a:endParaRPr lang="pt-BR"/>
        </a:p>
      </dgm:t>
    </dgm:pt>
    <dgm:pt modelId="{14E08D92-6EB3-4278-88AB-0A267056D4B7}" type="sibTrans" cxnId="{55D973EA-8428-4FCA-962E-1532E1D08FCD}">
      <dgm:prSet/>
      <dgm:spPr/>
      <dgm:t>
        <a:bodyPr/>
        <a:lstStyle/>
        <a:p>
          <a:endParaRPr lang="pt-BR"/>
        </a:p>
      </dgm:t>
    </dgm:pt>
    <dgm:pt modelId="{5747A36F-DA23-48BE-AC83-6023CDDF8653}" type="pres">
      <dgm:prSet presAssocID="{4018F535-EC2D-4166-9EBE-C798F020E0B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t-PT"/>
        </a:p>
      </dgm:t>
    </dgm:pt>
    <dgm:pt modelId="{DF9F05AA-0EF8-4CC1-B1B1-DE469A18E00D}" type="pres">
      <dgm:prSet presAssocID="{E82D3357-7417-456C-93AE-F12F91C448E3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94BDD58D-F894-4181-BBC0-CA613226C945}" type="pres">
      <dgm:prSet presAssocID="{81D67390-2B00-4C7A-8158-9BAFCC849D9D}" presName="sibTrans" presStyleCnt="0"/>
      <dgm:spPr/>
    </dgm:pt>
    <dgm:pt modelId="{15CE8553-208C-4EF4-8430-B5599F75FE3C}" type="pres">
      <dgm:prSet presAssocID="{AB776815-D304-4F4C-9554-DFB8A5D66677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28DFAD08-B63D-4275-B005-35E2269D936A}" type="pres">
      <dgm:prSet presAssocID="{14E08D92-6EB3-4278-88AB-0A267056D4B7}" presName="sibTrans" presStyleCnt="0"/>
      <dgm:spPr/>
    </dgm:pt>
    <dgm:pt modelId="{F78E549E-19CC-4A43-BA27-B3C68A9DA4E5}" type="pres">
      <dgm:prSet presAssocID="{C6AFEC52-AE59-4B22-9518-A5877CD4AF24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89D60318-9D45-4E76-875E-AECD9E82C1DA}" type="pres">
      <dgm:prSet presAssocID="{B68C3DB6-34AE-43D7-970C-E9612A29BC4E}" presName="sibTrans" presStyleCnt="0"/>
      <dgm:spPr/>
    </dgm:pt>
    <dgm:pt modelId="{26741369-720C-4CB3-BBCB-2CD8F7555F2E}" type="pres">
      <dgm:prSet presAssocID="{6861BA4C-A42E-41EF-860E-21E57B62186D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6F36C7EE-7847-496E-9D4F-F54FFE6903A3}" type="pres">
      <dgm:prSet presAssocID="{E105D695-9C0F-479F-AB4F-F1014A3BEF68}" presName="sibTrans" presStyleCnt="0"/>
      <dgm:spPr/>
    </dgm:pt>
    <dgm:pt modelId="{61A2A6BE-6FFF-423F-B2C0-7A27E2CC8B68}" type="pres">
      <dgm:prSet presAssocID="{8C4F8B69-E477-4BAC-A407-B741358E477D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7459CBEF-7242-4FEC-B7FF-327C084D0BA5}" type="pres">
      <dgm:prSet presAssocID="{B3B2DFE0-E82E-4A6E-858D-FDED397C5951}" presName="sibTrans" presStyleCnt="0"/>
      <dgm:spPr/>
    </dgm:pt>
    <dgm:pt modelId="{D4C83EF1-952F-4F40-9DD4-B670593A1D9E}" type="pres">
      <dgm:prSet presAssocID="{87F634E4-9337-4CFE-A342-B0491DC8D45D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</dgm:ptLst>
  <dgm:cxnLst>
    <dgm:cxn modelId="{28974FDA-1981-4267-A759-70A42E52B336}" srcId="{4018F535-EC2D-4166-9EBE-C798F020E0BD}" destId="{6861BA4C-A42E-41EF-860E-21E57B62186D}" srcOrd="3" destOrd="0" parTransId="{561905B4-1CDA-425B-8643-23C7E5929EC0}" sibTransId="{E105D695-9C0F-479F-AB4F-F1014A3BEF68}"/>
    <dgm:cxn modelId="{656DC277-7F0F-4B3F-B377-4F62A454BD36}" type="presOf" srcId="{C6AFEC52-AE59-4B22-9518-A5877CD4AF24}" destId="{F78E549E-19CC-4A43-BA27-B3C68A9DA4E5}" srcOrd="0" destOrd="0" presId="urn:microsoft.com/office/officeart/2005/8/layout/default"/>
    <dgm:cxn modelId="{6B1F481B-51BB-4D80-B595-34F31DA526C6}" type="presOf" srcId="{6861BA4C-A42E-41EF-860E-21E57B62186D}" destId="{26741369-720C-4CB3-BBCB-2CD8F7555F2E}" srcOrd="0" destOrd="0" presId="urn:microsoft.com/office/officeart/2005/8/layout/default"/>
    <dgm:cxn modelId="{BF7B81BC-E94F-4FFD-AAD7-D71AFCDFE310}" srcId="{4018F535-EC2D-4166-9EBE-C798F020E0BD}" destId="{C6AFEC52-AE59-4B22-9518-A5877CD4AF24}" srcOrd="2" destOrd="0" parTransId="{96409C18-A783-45B5-B49E-30DBDDD45370}" sibTransId="{B68C3DB6-34AE-43D7-970C-E9612A29BC4E}"/>
    <dgm:cxn modelId="{475A9F98-A4DD-4630-B494-D917774630D2}" type="presOf" srcId="{87F634E4-9337-4CFE-A342-B0491DC8D45D}" destId="{D4C83EF1-952F-4F40-9DD4-B670593A1D9E}" srcOrd="0" destOrd="0" presId="urn:microsoft.com/office/officeart/2005/8/layout/default"/>
    <dgm:cxn modelId="{4F1A2A99-53E7-4BEF-B6F0-43A8BBBB733D}" srcId="{4018F535-EC2D-4166-9EBE-C798F020E0BD}" destId="{87F634E4-9337-4CFE-A342-B0491DC8D45D}" srcOrd="5" destOrd="0" parTransId="{C9026603-225A-42B2-BF68-2F005761F934}" sibTransId="{7AC8E9DF-A199-44D8-B842-9331A756387D}"/>
    <dgm:cxn modelId="{70307028-49F0-4662-92EA-2591AF426878}" srcId="{4018F535-EC2D-4166-9EBE-C798F020E0BD}" destId="{E82D3357-7417-456C-93AE-F12F91C448E3}" srcOrd="0" destOrd="0" parTransId="{DD899D0E-B742-4945-9AFF-C824091771DD}" sibTransId="{81D67390-2B00-4C7A-8158-9BAFCC849D9D}"/>
    <dgm:cxn modelId="{7790AB58-9E2D-4CEE-9130-612A5D8D519F}" srcId="{4018F535-EC2D-4166-9EBE-C798F020E0BD}" destId="{8C4F8B69-E477-4BAC-A407-B741358E477D}" srcOrd="4" destOrd="0" parTransId="{803F7296-AB5F-43FD-AD8C-4AF17A762FAB}" sibTransId="{B3B2DFE0-E82E-4A6E-858D-FDED397C5951}"/>
    <dgm:cxn modelId="{55D973EA-8428-4FCA-962E-1532E1D08FCD}" srcId="{4018F535-EC2D-4166-9EBE-C798F020E0BD}" destId="{AB776815-D304-4F4C-9554-DFB8A5D66677}" srcOrd="1" destOrd="0" parTransId="{6046B927-6A32-4F94-A312-D71F2860E828}" sibTransId="{14E08D92-6EB3-4278-88AB-0A267056D4B7}"/>
    <dgm:cxn modelId="{89CAABB8-FC85-4927-BF1D-52F7B7FC2905}" type="presOf" srcId="{8C4F8B69-E477-4BAC-A407-B741358E477D}" destId="{61A2A6BE-6FFF-423F-B2C0-7A27E2CC8B68}" srcOrd="0" destOrd="0" presId="urn:microsoft.com/office/officeart/2005/8/layout/default"/>
    <dgm:cxn modelId="{A14FBE5F-4B66-4D8F-8440-1CBF7E16FDD5}" type="presOf" srcId="{4018F535-EC2D-4166-9EBE-C798F020E0BD}" destId="{5747A36F-DA23-48BE-AC83-6023CDDF8653}" srcOrd="0" destOrd="0" presId="urn:microsoft.com/office/officeart/2005/8/layout/default"/>
    <dgm:cxn modelId="{4B611CD8-65C5-4908-92AB-E2062408930C}" type="presOf" srcId="{E82D3357-7417-456C-93AE-F12F91C448E3}" destId="{DF9F05AA-0EF8-4CC1-B1B1-DE469A18E00D}" srcOrd="0" destOrd="0" presId="urn:microsoft.com/office/officeart/2005/8/layout/default"/>
    <dgm:cxn modelId="{38FC88B4-C09D-40E9-BA00-2829E58D1E71}" type="presOf" srcId="{AB776815-D304-4F4C-9554-DFB8A5D66677}" destId="{15CE8553-208C-4EF4-8430-B5599F75FE3C}" srcOrd="0" destOrd="0" presId="urn:microsoft.com/office/officeart/2005/8/layout/default"/>
    <dgm:cxn modelId="{3CB40435-E24D-47EE-AB07-899CA7F13D4A}" type="presParOf" srcId="{5747A36F-DA23-48BE-AC83-6023CDDF8653}" destId="{DF9F05AA-0EF8-4CC1-B1B1-DE469A18E00D}" srcOrd="0" destOrd="0" presId="urn:microsoft.com/office/officeart/2005/8/layout/default"/>
    <dgm:cxn modelId="{A68B3B00-F658-4DAF-B7DC-12A3B6DA336B}" type="presParOf" srcId="{5747A36F-DA23-48BE-AC83-6023CDDF8653}" destId="{94BDD58D-F894-4181-BBC0-CA613226C945}" srcOrd="1" destOrd="0" presId="urn:microsoft.com/office/officeart/2005/8/layout/default"/>
    <dgm:cxn modelId="{7F22155F-2FC6-4B77-93A7-090622541CA9}" type="presParOf" srcId="{5747A36F-DA23-48BE-AC83-6023CDDF8653}" destId="{15CE8553-208C-4EF4-8430-B5599F75FE3C}" srcOrd="2" destOrd="0" presId="urn:microsoft.com/office/officeart/2005/8/layout/default"/>
    <dgm:cxn modelId="{137B2A20-E89A-451C-8376-4C54CF3BB338}" type="presParOf" srcId="{5747A36F-DA23-48BE-AC83-6023CDDF8653}" destId="{28DFAD08-B63D-4275-B005-35E2269D936A}" srcOrd="3" destOrd="0" presId="urn:microsoft.com/office/officeart/2005/8/layout/default"/>
    <dgm:cxn modelId="{0AF5501D-E6B9-4C24-A76B-6CFF77B7E631}" type="presParOf" srcId="{5747A36F-DA23-48BE-AC83-6023CDDF8653}" destId="{F78E549E-19CC-4A43-BA27-B3C68A9DA4E5}" srcOrd="4" destOrd="0" presId="urn:microsoft.com/office/officeart/2005/8/layout/default"/>
    <dgm:cxn modelId="{87B0D949-7DB5-4C01-AB49-058F4B8FAA1F}" type="presParOf" srcId="{5747A36F-DA23-48BE-AC83-6023CDDF8653}" destId="{89D60318-9D45-4E76-875E-AECD9E82C1DA}" srcOrd="5" destOrd="0" presId="urn:microsoft.com/office/officeart/2005/8/layout/default"/>
    <dgm:cxn modelId="{C1523589-8ACD-4AF2-B14A-A7F52507EB45}" type="presParOf" srcId="{5747A36F-DA23-48BE-AC83-6023CDDF8653}" destId="{26741369-720C-4CB3-BBCB-2CD8F7555F2E}" srcOrd="6" destOrd="0" presId="urn:microsoft.com/office/officeart/2005/8/layout/default"/>
    <dgm:cxn modelId="{592C8901-1E62-40DF-9460-9FB260B80D44}" type="presParOf" srcId="{5747A36F-DA23-48BE-AC83-6023CDDF8653}" destId="{6F36C7EE-7847-496E-9D4F-F54FFE6903A3}" srcOrd="7" destOrd="0" presId="urn:microsoft.com/office/officeart/2005/8/layout/default"/>
    <dgm:cxn modelId="{F006AE80-06F4-40CF-8A8A-D82446410B4A}" type="presParOf" srcId="{5747A36F-DA23-48BE-AC83-6023CDDF8653}" destId="{61A2A6BE-6FFF-423F-B2C0-7A27E2CC8B68}" srcOrd="8" destOrd="0" presId="urn:microsoft.com/office/officeart/2005/8/layout/default"/>
    <dgm:cxn modelId="{FB6F8250-8F42-4C65-9459-8CCF2A1BD770}" type="presParOf" srcId="{5747A36F-DA23-48BE-AC83-6023CDDF8653}" destId="{7459CBEF-7242-4FEC-B7FF-327C084D0BA5}" srcOrd="9" destOrd="0" presId="urn:microsoft.com/office/officeart/2005/8/layout/default"/>
    <dgm:cxn modelId="{EED3BA07-0F7A-4367-B80D-493B3B118F50}" type="presParOf" srcId="{5747A36F-DA23-48BE-AC83-6023CDDF8653}" destId="{D4C83EF1-952F-4F40-9DD4-B670593A1D9E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18F535-EC2D-4166-9EBE-C798F020E0BD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pt-BR"/>
        </a:p>
      </dgm:t>
    </dgm:pt>
    <dgm:pt modelId="{E82D3357-7417-456C-93AE-F12F91C448E3}">
      <dgm:prSet custT="1"/>
      <dgm:spPr/>
      <dgm:t>
        <a:bodyPr/>
        <a:lstStyle/>
        <a:p>
          <a:pPr rtl="0"/>
          <a:r>
            <a:rPr lang="pt-BR" sz="2600" b="1" u="none" dirty="0">
              <a:solidFill>
                <a:srgbClr val="1C2D50"/>
              </a:solidFill>
              <a:latin typeface="+mn-lt"/>
            </a:rPr>
            <a:t>Concepções Filosóficas</a:t>
          </a:r>
        </a:p>
      </dgm:t>
    </dgm:pt>
    <dgm:pt modelId="{DD899D0E-B742-4945-9AFF-C824091771DD}" type="parTrans" cxnId="{70307028-49F0-4662-92EA-2591AF426878}">
      <dgm:prSet/>
      <dgm:spPr/>
      <dgm:t>
        <a:bodyPr/>
        <a:lstStyle/>
        <a:p>
          <a:endParaRPr lang="pt-BR"/>
        </a:p>
      </dgm:t>
    </dgm:pt>
    <dgm:pt modelId="{81D67390-2B00-4C7A-8158-9BAFCC849D9D}" type="sibTrans" cxnId="{70307028-49F0-4662-92EA-2591AF426878}">
      <dgm:prSet/>
      <dgm:spPr/>
      <dgm:t>
        <a:bodyPr/>
        <a:lstStyle/>
        <a:p>
          <a:endParaRPr lang="pt-BR"/>
        </a:p>
      </dgm:t>
    </dgm:pt>
    <dgm:pt modelId="{C6AFEC52-AE59-4B22-9518-A5877CD4AF24}">
      <dgm:prSet custT="1"/>
      <dgm:spPr/>
      <dgm:t>
        <a:bodyPr/>
        <a:lstStyle/>
        <a:p>
          <a:pPr rtl="0"/>
          <a:r>
            <a:rPr lang="pt-BR" sz="2600" b="1" dirty="0">
              <a:solidFill>
                <a:srgbClr val="1C2D50"/>
              </a:solidFill>
              <a:latin typeface="+mn-lt"/>
            </a:rPr>
            <a:t>Gestão Institucional</a:t>
          </a:r>
        </a:p>
      </dgm:t>
    </dgm:pt>
    <dgm:pt modelId="{96409C18-A783-45B5-B49E-30DBDDD45370}" type="parTrans" cxnId="{BF7B81BC-E94F-4FFD-AAD7-D71AFCDFE310}">
      <dgm:prSet/>
      <dgm:spPr/>
      <dgm:t>
        <a:bodyPr/>
        <a:lstStyle/>
        <a:p>
          <a:endParaRPr lang="pt-BR"/>
        </a:p>
      </dgm:t>
    </dgm:pt>
    <dgm:pt modelId="{B68C3DB6-34AE-43D7-970C-E9612A29BC4E}" type="sibTrans" cxnId="{BF7B81BC-E94F-4FFD-AAD7-D71AFCDFE310}">
      <dgm:prSet/>
      <dgm:spPr/>
      <dgm:t>
        <a:bodyPr/>
        <a:lstStyle/>
        <a:p>
          <a:endParaRPr lang="pt-BR"/>
        </a:p>
      </dgm:t>
    </dgm:pt>
    <dgm:pt modelId="{6861BA4C-A42E-41EF-860E-21E57B62186D}">
      <dgm:prSet custT="1"/>
      <dgm:spPr/>
      <dgm:t>
        <a:bodyPr/>
        <a:lstStyle/>
        <a:p>
          <a:r>
            <a:rPr lang="pt-BR" sz="2600" b="1" dirty="0">
              <a:solidFill>
                <a:srgbClr val="1C2D50"/>
              </a:solidFill>
              <a:latin typeface="+mn-lt"/>
            </a:rPr>
            <a:t>Gestão de Pessoas</a:t>
          </a:r>
        </a:p>
      </dgm:t>
    </dgm:pt>
    <dgm:pt modelId="{561905B4-1CDA-425B-8643-23C7E5929EC0}" type="parTrans" cxnId="{28974FDA-1981-4267-A759-70A42E52B336}">
      <dgm:prSet/>
      <dgm:spPr/>
      <dgm:t>
        <a:bodyPr/>
        <a:lstStyle/>
        <a:p>
          <a:endParaRPr lang="pt-BR"/>
        </a:p>
      </dgm:t>
    </dgm:pt>
    <dgm:pt modelId="{E105D695-9C0F-479F-AB4F-F1014A3BEF68}" type="sibTrans" cxnId="{28974FDA-1981-4267-A759-70A42E52B336}">
      <dgm:prSet/>
      <dgm:spPr/>
      <dgm:t>
        <a:bodyPr/>
        <a:lstStyle/>
        <a:p>
          <a:endParaRPr lang="pt-BR"/>
        </a:p>
      </dgm:t>
    </dgm:pt>
    <dgm:pt modelId="{8C4F8B69-E477-4BAC-A407-B741358E477D}">
      <dgm:prSet custT="1"/>
      <dgm:spPr/>
      <dgm:t>
        <a:bodyPr/>
        <a:lstStyle/>
        <a:p>
          <a:r>
            <a:rPr lang="pt-BR" sz="2600" b="1" dirty="0">
              <a:solidFill>
                <a:srgbClr val="1C2D50"/>
              </a:solidFill>
              <a:latin typeface="+mn-lt"/>
            </a:rPr>
            <a:t>Infraestrutura e Instalações Acadêmica</a:t>
          </a:r>
        </a:p>
      </dgm:t>
    </dgm:pt>
    <dgm:pt modelId="{803F7296-AB5F-43FD-AD8C-4AF17A762FAB}" type="parTrans" cxnId="{7790AB58-9E2D-4CEE-9130-612A5D8D519F}">
      <dgm:prSet/>
      <dgm:spPr/>
      <dgm:t>
        <a:bodyPr/>
        <a:lstStyle/>
        <a:p>
          <a:endParaRPr lang="pt-BR"/>
        </a:p>
      </dgm:t>
    </dgm:pt>
    <dgm:pt modelId="{B3B2DFE0-E82E-4A6E-858D-FDED397C5951}" type="sibTrans" cxnId="{7790AB58-9E2D-4CEE-9130-612A5D8D519F}">
      <dgm:prSet/>
      <dgm:spPr/>
      <dgm:t>
        <a:bodyPr/>
        <a:lstStyle/>
        <a:p>
          <a:endParaRPr lang="pt-BR"/>
        </a:p>
      </dgm:t>
    </dgm:pt>
    <dgm:pt modelId="{87F634E4-9337-4CFE-A342-B0491DC8D45D}">
      <dgm:prSet custT="1"/>
      <dgm:spPr/>
      <dgm:t>
        <a:bodyPr/>
        <a:lstStyle/>
        <a:p>
          <a:r>
            <a:rPr lang="pt-BR" sz="2600" b="1" dirty="0">
              <a:solidFill>
                <a:srgbClr val="1C2D50"/>
              </a:solidFill>
              <a:latin typeface="+mn-lt"/>
            </a:rPr>
            <a:t>Aspectos Financeiros e Orçamentários</a:t>
          </a:r>
          <a:endParaRPr lang="pt-BR" sz="2600" dirty="0">
            <a:solidFill>
              <a:srgbClr val="1C2D50"/>
            </a:solidFill>
            <a:latin typeface="+mn-lt"/>
          </a:endParaRPr>
        </a:p>
      </dgm:t>
    </dgm:pt>
    <dgm:pt modelId="{C9026603-225A-42B2-BF68-2F005761F934}" type="parTrans" cxnId="{4F1A2A99-53E7-4BEF-B6F0-43A8BBBB733D}">
      <dgm:prSet/>
      <dgm:spPr/>
      <dgm:t>
        <a:bodyPr/>
        <a:lstStyle/>
        <a:p>
          <a:endParaRPr lang="pt-BR"/>
        </a:p>
      </dgm:t>
    </dgm:pt>
    <dgm:pt modelId="{7AC8E9DF-A199-44D8-B842-9331A756387D}" type="sibTrans" cxnId="{4F1A2A99-53E7-4BEF-B6F0-43A8BBBB733D}">
      <dgm:prSet/>
      <dgm:spPr/>
      <dgm:t>
        <a:bodyPr/>
        <a:lstStyle/>
        <a:p>
          <a:endParaRPr lang="pt-BR"/>
        </a:p>
      </dgm:t>
    </dgm:pt>
    <dgm:pt modelId="{E3333A0D-4845-47CE-BF78-5C99938A6FF9}">
      <dgm:prSet custT="1"/>
      <dgm:spPr/>
      <dgm:t>
        <a:bodyPr/>
        <a:lstStyle/>
        <a:p>
          <a:r>
            <a:rPr lang="pt-BR" sz="2500" b="1" kern="1200" dirty="0">
              <a:solidFill>
                <a:srgbClr val="1C2D50"/>
              </a:solidFill>
              <a:latin typeface="+mn-lt"/>
              <a:ea typeface="+mn-ea"/>
              <a:cs typeface="+mn-cs"/>
            </a:rPr>
            <a:t>Avaliação e Acompanhamento do Desenvolvimento Institucional</a:t>
          </a:r>
          <a:endParaRPr lang="pt-BR" sz="2500" b="1" kern="1200" dirty="0">
            <a:latin typeface="+mn-lt"/>
            <a:ea typeface="+mn-ea"/>
            <a:cs typeface="+mn-cs"/>
          </a:endParaRPr>
        </a:p>
      </dgm:t>
    </dgm:pt>
    <dgm:pt modelId="{8516759A-6B84-4B6C-AAE1-BCD7465C512E}" type="parTrans" cxnId="{305DC6E5-7792-4977-B9D1-DC00C30952C2}">
      <dgm:prSet/>
      <dgm:spPr/>
      <dgm:t>
        <a:bodyPr/>
        <a:lstStyle/>
        <a:p>
          <a:endParaRPr lang="pt-BR"/>
        </a:p>
      </dgm:t>
    </dgm:pt>
    <dgm:pt modelId="{AE2EB86A-B422-4BC0-8124-3F0B5C92FBFE}" type="sibTrans" cxnId="{305DC6E5-7792-4977-B9D1-DC00C30952C2}">
      <dgm:prSet/>
      <dgm:spPr/>
      <dgm:t>
        <a:bodyPr/>
        <a:lstStyle/>
        <a:p>
          <a:endParaRPr lang="pt-BR"/>
        </a:p>
      </dgm:t>
    </dgm:pt>
    <dgm:pt modelId="{8C913875-87F7-4DA3-AB62-F0E88927790E}" type="pres">
      <dgm:prSet presAssocID="{4018F535-EC2D-4166-9EBE-C798F020E0B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t-PT"/>
        </a:p>
      </dgm:t>
    </dgm:pt>
    <dgm:pt modelId="{171922BB-2605-4CFF-AA70-A670C2D6F534}" type="pres">
      <dgm:prSet presAssocID="{E82D3357-7417-456C-93AE-F12F91C448E3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A2294A21-A2A0-4F88-A93C-42BF7A41C178}" type="pres">
      <dgm:prSet presAssocID="{81D67390-2B00-4C7A-8158-9BAFCC849D9D}" presName="sibTrans" presStyleCnt="0"/>
      <dgm:spPr/>
    </dgm:pt>
    <dgm:pt modelId="{06664C93-9F0A-4D81-B950-9ED6925E6A14}" type="pres">
      <dgm:prSet presAssocID="{C6AFEC52-AE59-4B22-9518-A5877CD4AF24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93F7A5E8-2BF4-46C7-AE09-6C1400B16A70}" type="pres">
      <dgm:prSet presAssocID="{B68C3DB6-34AE-43D7-970C-E9612A29BC4E}" presName="sibTrans" presStyleCnt="0"/>
      <dgm:spPr/>
    </dgm:pt>
    <dgm:pt modelId="{35DD20C9-D81E-4D5C-9CBB-20DFFF4DCC7F}" type="pres">
      <dgm:prSet presAssocID="{6861BA4C-A42E-41EF-860E-21E57B62186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CEC94FE8-942E-4FDB-B1B4-046FDFFE02EA}" type="pres">
      <dgm:prSet presAssocID="{E105D695-9C0F-479F-AB4F-F1014A3BEF68}" presName="sibTrans" presStyleCnt="0"/>
      <dgm:spPr/>
    </dgm:pt>
    <dgm:pt modelId="{A364AC87-990E-4740-A075-B4F163395348}" type="pres">
      <dgm:prSet presAssocID="{8C4F8B69-E477-4BAC-A407-B741358E477D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221205B3-15F4-499B-AD07-7FF4CD19F896}" type="pres">
      <dgm:prSet presAssocID="{B3B2DFE0-E82E-4A6E-858D-FDED397C5951}" presName="sibTrans" presStyleCnt="0"/>
      <dgm:spPr/>
    </dgm:pt>
    <dgm:pt modelId="{23C4EB92-B55C-4EFA-AEB6-CBAB91BC1863}" type="pres">
      <dgm:prSet presAssocID="{87F634E4-9337-4CFE-A342-B0491DC8D45D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221C80FF-ACB1-400E-9761-156A96D6026F}" type="pres">
      <dgm:prSet presAssocID="{7AC8E9DF-A199-44D8-B842-9331A756387D}" presName="sibTrans" presStyleCnt="0"/>
      <dgm:spPr/>
    </dgm:pt>
    <dgm:pt modelId="{C63C340C-BABA-4913-AD83-2007BC7597DE}" type="pres">
      <dgm:prSet presAssocID="{E3333A0D-4845-47CE-BF78-5C99938A6FF9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</dgm:ptLst>
  <dgm:cxnLst>
    <dgm:cxn modelId="{28974FDA-1981-4267-A759-70A42E52B336}" srcId="{4018F535-EC2D-4166-9EBE-C798F020E0BD}" destId="{6861BA4C-A42E-41EF-860E-21E57B62186D}" srcOrd="2" destOrd="0" parTransId="{561905B4-1CDA-425B-8643-23C7E5929EC0}" sibTransId="{E105D695-9C0F-479F-AB4F-F1014A3BEF68}"/>
    <dgm:cxn modelId="{F6D1D949-4E62-4F67-AE10-238C28F386CC}" type="presOf" srcId="{8C4F8B69-E477-4BAC-A407-B741358E477D}" destId="{A364AC87-990E-4740-A075-B4F163395348}" srcOrd="0" destOrd="0" presId="urn:microsoft.com/office/officeart/2005/8/layout/default"/>
    <dgm:cxn modelId="{87193C75-CC5A-41FC-8855-77C41E81F62F}" type="presOf" srcId="{C6AFEC52-AE59-4B22-9518-A5877CD4AF24}" destId="{06664C93-9F0A-4D81-B950-9ED6925E6A14}" srcOrd="0" destOrd="0" presId="urn:microsoft.com/office/officeart/2005/8/layout/default"/>
    <dgm:cxn modelId="{574BC950-03B0-4A16-86F0-12D0611377B2}" type="presOf" srcId="{6861BA4C-A42E-41EF-860E-21E57B62186D}" destId="{35DD20C9-D81E-4D5C-9CBB-20DFFF4DCC7F}" srcOrd="0" destOrd="0" presId="urn:microsoft.com/office/officeart/2005/8/layout/default"/>
    <dgm:cxn modelId="{C2FE0FDB-59CD-4F32-8BB2-0D20F4D09010}" type="presOf" srcId="{4018F535-EC2D-4166-9EBE-C798F020E0BD}" destId="{8C913875-87F7-4DA3-AB62-F0E88927790E}" srcOrd="0" destOrd="0" presId="urn:microsoft.com/office/officeart/2005/8/layout/default"/>
    <dgm:cxn modelId="{BF7B81BC-E94F-4FFD-AAD7-D71AFCDFE310}" srcId="{4018F535-EC2D-4166-9EBE-C798F020E0BD}" destId="{C6AFEC52-AE59-4B22-9518-A5877CD4AF24}" srcOrd="1" destOrd="0" parTransId="{96409C18-A783-45B5-B49E-30DBDDD45370}" sibTransId="{B68C3DB6-34AE-43D7-970C-E9612A29BC4E}"/>
    <dgm:cxn modelId="{3435B86D-E056-4C3F-84F4-DEE6FD3E71B4}" type="presOf" srcId="{E3333A0D-4845-47CE-BF78-5C99938A6FF9}" destId="{C63C340C-BABA-4913-AD83-2007BC7597DE}" srcOrd="0" destOrd="0" presId="urn:microsoft.com/office/officeart/2005/8/layout/default"/>
    <dgm:cxn modelId="{70307028-49F0-4662-92EA-2591AF426878}" srcId="{4018F535-EC2D-4166-9EBE-C798F020E0BD}" destId="{E82D3357-7417-456C-93AE-F12F91C448E3}" srcOrd="0" destOrd="0" parTransId="{DD899D0E-B742-4945-9AFF-C824091771DD}" sibTransId="{81D67390-2B00-4C7A-8158-9BAFCC849D9D}"/>
    <dgm:cxn modelId="{305DC6E5-7792-4977-B9D1-DC00C30952C2}" srcId="{4018F535-EC2D-4166-9EBE-C798F020E0BD}" destId="{E3333A0D-4845-47CE-BF78-5C99938A6FF9}" srcOrd="5" destOrd="0" parTransId="{8516759A-6B84-4B6C-AAE1-BCD7465C512E}" sibTransId="{AE2EB86A-B422-4BC0-8124-3F0B5C92FBFE}"/>
    <dgm:cxn modelId="{1C480FE5-0D32-4812-9ED7-8E4D8BD6392C}" type="presOf" srcId="{87F634E4-9337-4CFE-A342-B0491DC8D45D}" destId="{23C4EB92-B55C-4EFA-AEB6-CBAB91BC1863}" srcOrd="0" destOrd="0" presId="urn:microsoft.com/office/officeart/2005/8/layout/default"/>
    <dgm:cxn modelId="{D0EAFD3C-3A52-4DE0-BB21-5B2832AC25EB}" type="presOf" srcId="{E82D3357-7417-456C-93AE-F12F91C448E3}" destId="{171922BB-2605-4CFF-AA70-A670C2D6F534}" srcOrd="0" destOrd="0" presId="urn:microsoft.com/office/officeart/2005/8/layout/default"/>
    <dgm:cxn modelId="{4F1A2A99-53E7-4BEF-B6F0-43A8BBBB733D}" srcId="{4018F535-EC2D-4166-9EBE-C798F020E0BD}" destId="{87F634E4-9337-4CFE-A342-B0491DC8D45D}" srcOrd="4" destOrd="0" parTransId="{C9026603-225A-42B2-BF68-2F005761F934}" sibTransId="{7AC8E9DF-A199-44D8-B842-9331A756387D}"/>
    <dgm:cxn modelId="{7790AB58-9E2D-4CEE-9130-612A5D8D519F}" srcId="{4018F535-EC2D-4166-9EBE-C798F020E0BD}" destId="{8C4F8B69-E477-4BAC-A407-B741358E477D}" srcOrd="3" destOrd="0" parTransId="{803F7296-AB5F-43FD-AD8C-4AF17A762FAB}" sibTransId="{B3B2DFE0-E82E-4A6E-858D-FDED397C5951}"/>
    <dgm:cxn modelId="{3B9DC5E9-3370-4DE4-BBE3-87833CE59716}" type="presParOf" srcId="{8C913875-87F7-4DA3-AB62-F0E88927790E}" destId="{171922BB-2605-4CFF-AA70-A670C2D6F534}" srcOrd="0" destOrd="0" presId="urn:microsoft.com/office/officeart/2005/8/layout/default"/>
    <dgm:cxn modelId="{ACA8FB3E-A5FB-466A-A38B-CDE0D4AC580B}" type="presParOf" srcId="{8C913875-87F7-4DA3-AB62-F0E88927790E}" destId="{A2294A21-A2A0-4F88-A93C-42BF7A41C178}" srcOrd="1" destOrd="0" presId="urn:microsoft.com/office/officeart/2005/8/layout/default"/>
    <dgm:cxn modelId="{B6ADC6DD-206B-45AA-82D9-669329C2BC21}" type="presParOf" srcId="{8C913875-87F7-4DA3-AB62-F0E88927790E}" destId="{06664C93-9F0A-4D81-B950-9ED6925E6A14}" srcOrd="2" destOrd="0" presId="urn:microsoft.com/office/officeart/2005/8/layout/default"/>
    <dgm:cxn modelId="{259B136E-BA9B-4CB3-9800-2AEB4B29088D}" type="presParOf" srcId="{8C913875-87F7-4DA3-AB62-F0E88927790E}" destId="{93F7A5E8-2BF4-46C7-AE09-6C1400B16A70}" srcOrd="3" destOrd="0" presId="urn:microsoft.com/office/officeart/2005/8/layout/default"/>
    <dgm:cxn modelId="{3851BA74-9B5A-4A9E-939C-C72C2190A0E0}" type="presParOf" srcId="{8C913875-87F7-4DA3-AB62-F0E88927790E}" destId="{35DD20C9-D81E-4D5C-9CBB-20DFFF4DCC7F}" srcOrd="4" destOrd="0" presId="urn:microsoft.com/office/officeart/2005/8/layout/default"/>
    <dgm:cxn modelId="{D063A2CD-39FF-483D-8D19-90A1F842BABB}" type="presParOf" srcId="{8C913875-87F7-4DA3-AB62-F0E88927790E}" destId="{CEC94FE8-942E-4FDB-B1B4-046FDFFE02EA}" srcOrd="5" destOrd="0" presId="urn:microsoft.com/office/officeart/2005/8/layout/default"/>
    <dgm:cxn modelId="{6DDEBF62-696D-4D82-97A7-4CFC56C5F5FC}" type="presParOf" srcId="{8C913875-87F7-4DA3-AB62-F0E88927790E}" destId="{A364AC87-990E-4740-A075-B4F163395348}" srcOrd="6" destOrd="0" presId="urn:microsoft.com/office/officeart/2005/8/layout/default"/>
    <dgm:cxn modelId="{1FDD3D29-B4D0-48B6-962C-7EB7BDE4B81A}" type="presParOf" srcId="{8C913875-87F7-4DA3-AB62-F0E88927790E}" destId="{221205B3-15F4-499B-AD07-7FF4CD19F896}" srcOrd="7" destOrd="0" presId="urn:microsoft.com/office/officeart/2005/8/layout/default"/>
    <dgm:cxn modelId="{1D7FD6E8-8C44-44C3-AF25-3192C53F6E77}" type="presParOf" srcId="{8C913875-87F7-4DA3-AB62-F0E88927790E}" destId="{23C4EB92-B55C-4EFA-AEB6-CBAB91BC1863}" srcOrd="8" destOrd="0" presId="urn:microsoft.com/office/officeart/2005/8/layout/default"/>
    <dgm:cxn modelId="{E8885D07-EEF9-4845-8FF0-05D365371D87}" type="presParOf" srcId="{8C913875-87F7-4DA3-AB62-F0E88927790E}" destId="{221C80FF-ACB1-400E-9761-156A96D6026F}" srcOrd="9" destOrd="0" presId="urn:microsoft.com/office/officeart/2005/8/layout/default"/>
    <dgm:cxn modelId="{D1ADB110-ACE0-4D45-98CB-465A517E0CFA}" type="presParOf" srcId="{8C913875-87F7-4DA3-AB62-F0E88927790E}" destId="{C63C340C-BABA-4913-AD83-2007BC7597DE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9643024-D3D5-492E-856A-C146DB342642}" type="doc">
      <dgm:prSet loTypeId="urn:microsoft.com/office/officeart/2008/layout/VerticalCurvedList" loCatId="list" qsTypeId="urn:microsoft.com/office/officeart/2005/8/quickstyle/simple4" qsCatId="simple" csTypeId="urn:microsoft.com/office/officeart/2005/8/colors/accent5_2" csCatId="accent5" phldr="1"/>
      <dgm:spPr/>
      <dgm:t>
        <a:bodyPr/>
        <a:lstStyle/>
        <a:p>
          <a:endParaRPr lang="pt-BR"/>
        </a:p>
      </dgm:t>
    </dgm:pt>
    <dgm:pt modelId="{D3797A27-A7F7-4BDB-BE72-1790D971ED90}">
      <dgm:prSet phldrT="[Texto]" custT="1"/>
      <dgm:spPr/>
      <dgm:t>
        <a:bodyPr/>
        <a:lstStyle/>
        <a:p>
          <a:r>
            <a:rPr lang="pt-BR" sz="2200" b="1" dirty="0">
              <a:solidFill>
                <a:schemeClr val="tx1"/>
              </a:solidFill>
            </a:rPr>
            <a:t>Análise do cenário institucional;</a:t>
          </a:r>
        </a:p>
      </dgm:t>
    </dgm:pt>
    <dgm:pt modelId="{4E947E29-647C-40C8-B255-D18A10554156}" type="parTrans" cxnId="{DE72E95C-6D4B-49D5-8AFF-55AEA5EDE962}">
      <dgm:prSet/>
      <dgm:spPr/>
      <dgm:t>
        <a:bodyPr/>
        <a:lstStyle/>
        <a:p>
          <a:endParaRPr lang="pt-BR"/>
        </a:p>
      </dgm:t>
    </dgm:pt>
    <dgm:pt modelId="{66F9D98F-A84F-44A3-A726-992D4B31CB5D}" type="sibTrans" cxnId="{DE72E95C-6D4B-49D5-8AFF-55AEA5EDE962}">
      <dgm:prSet/>
      <dgm:spPr/>
      <dgm:t>
        <a:bodyPr/>
        <a:lstStyle/>
        <a:p>
          <a:endParaRPr lang="pt-BR"/>
        </a:p>
      </dgm:t>
    </dgm:pt>
    <dgm:pt modelId="{A56A786A-BEC2-463C-A131-EDA471B47105}">
      <dgm:prSet phldrT="[Texto]" custT="1"/>
      <dgm:spPr/>
      <dgm:t>
        <a:bodyPr/>
        <a:lstStyle/>
        <a:p>
          <a:r>
            <a:rPr lang="pt-BR" sz="2200" b="1" dirty="0">
              <a:solidFill>
                <a:schemeClr val="tx1"/>
              </a:solidFill>
            </a:rPr>
            <a:t>Avaliação do resultados, indicando pontos positivos e negativos, de modo a nortear as ações;</a:t>
          </a:r>
        </a:p>
      </dgm:t>
    </dgm:pt>
    <dgm:pt modelId="{C009899D-EA3D-472F-B188-8F3B61065356}" type="parTrans" cxnId="{7502489A-70D1-4E2B-8A24-8FD5F0BD1770}">
      <dgm:prSet/>
      <dgm:spPr/>
      <dgm:t>
        <a:bodyPr/>
        <a:lstStyle/>
        <a:p>
          <a:endParaRPr lang="pt-BR"/>
        </a:p>
      </dgm:t>
    </dgm:pt>
    <dgm:pt modelId="{AE01BC02-E339-442F-9891-15149A2FF895}" type="sibTrans" cxnId="{7502489A-70D1-4E2B-8A24-8FD5F0BD1770}">
      <dgm:prSet/>
      <dgm:spPr/>
      <dgm:t>
        <a:bodyPr/>
        <a:lstStyle/>
        <a:p>
          <a:endParaRPr lang="pt-BR"/>
        </a:p>
      </dgm:t>
    </dgm:pt>
    <dgm:pt modelId="{3759378A-B745-46D6-804D-E3A3FD516D90}">
      <dgm:prSet phldrT="[Texto]" custT="1"/>
      <dgm:spPr/>
      <dgm:t>
        <a:bodyPr/>
        <a:lstStyle/>
        <a:p>
          <a:r>
            <a:rPr lang="pt-BR" sz="2200" b="1" dirty="0">
              <a:solidFill>
                <a:schemeClr val="tx1"/>
              </a:solidFill>
            </a:rPr>
            <a:t>Análise situacional para a realização de diagnósticos;</a:t>
          </a:r>
        </a:p>
      </dgm:t>
    </dgm:pt>
    <dgm:pt modelId="{D07CC363-3FF0-4B42-884B-C412A25F266F}" type="parTrans" cxnId="{9A3C3644-4960-4F13-8B15-5B34BFEA111A}">
      <dgm:prSet/>
      <dgm:spPr/>
      <dgm:t>
        <a:bodyPr/>
        <a:lstStyle/>
        <a:p>
          <a:endParaRPr lang="pt-BR"/>
        </a:p>
      </dgm:t>
    </dgm:pt>
    <dgm:pt modelId="{E2808C3D-223B-4955-8D61-20BA4D3E2192}" type="sibTrans" cxnId="{9A3C3644-4960-4F13-8B15-5B34BFEA111A}">
      <dgm:prSet/>
      <dgm:spPr/>
      <dgm:t>
        <a:bodyPr/>
        <a:lstStyle/>
        <a:p>
          <a:endParaRPr lang="pt-BR"/>
        </a:p>
      </dgm:t>
    </dgm:pt>
    <dgm:pt modelId="{6D6CE19B-6FD1-4585-A6D5-7F266C7C4017}">
      <dgm:prSet phldrT="[Texto]" custT="1"/>
      <dgm:spPr/>
      <dgm:t>
        <a:bodyPr/>
        <a:lstStyle/>
        <a:p>
          <a:r>
            <a:rPr lang="pt-BR" sz="2200" b="1" dirty="0">
              <a:solidFill>
                <a:schemeClr val="tx1"/>
              </a:solidFill>
            </a:rPr>
            <a:t>Subsídios para tomada de decisão;</a:t>
          </a:r>
        </a:p>
      </dgm:t>
    </dgm:pt>
    <dgm:pt modelId="{DA73D6D5-0C60-47BA-9D8B-6D9C357C3CEF}" type="parTrans" cxnId="{50C6134E-7359-4AB4-B2DA-AB8CFA8E6C7C}">
      <dgm:prSet/>
      <dgm:spPr/>
      <dgm:t>
        <a:bodyPr/>
        <a:lstStyle/>
        <a:p>
          <a:endParaRPr lang="pt-BR"/>
        </a:p>
      </dgm:t>
    </dgm:pt>
    <dgm:pt modelId="{5A2B46FF-B374-40FA-9E85-54A3714BD18A}" type="sibTrans" cxnId="{50C6134E-7359-4AB4-B2DA-AB8CFA8E6C7C}">
      <dgm:prSet/>
      <dgm:spPr/>
      <dgm:t>
        <a:bodyPr/>
        <a:lstStyle/>
        <a:p>
          <a:endParaRPr lang="pt-BR"/>
        </a:p>
      </dgm:t>
    </dgm:pt>
    <dgm:pt modelId="{9F3F49D0-3139-438F-A6AD-6374E31053AD}">
      <dgm:prSet phldrT="[Texto]" custT="1"/>
      <dgm:spPr/>
      <dgm:t>
        <a:bodyPr/>
        <a:lstStyle/>
        <a:p>
          <a:r>
            <a:rPr lang="pt-BR" sz="2200" b="1" dirty="0">
              <a:solidFill>
                <a:schemeClr val="tx1"/>
              </a:solidFill>
            </a:rPr>
            <a:t>Ferramenta de desenvolvimento institucional</a:t>
          </a:r>
        </a:p>
      </dgm:t>
    </dgm:pt>
    <dgm:pt modelId="{CF36F152-A04C-446B-A0FA-FF738D910113}" type="parTrans" cxnId="{113789AE-193A-42F3-B46D-CA354C4DA258}">
      <dgm:prSet/>
      <dgm:spPr/>
      <dgm:t>
        <a:bodyPr/>
        <a:lstStyle/>
        <a:p>
          <a:endParaRPr lang="pt-BR"/>
        </a:p>
      </dgm:t>
    </dgm:pt>
    <dgm:pt modelId="{F4E1CA8B-EAE4-41D0-BF62-1C7A73D50850}" type="sibTrans" cxnId="{113789AE-193A-42F3-B46D-CA354C4DA258}">
      <dgm:prSet/>
      <dgm:spPr/>
      <dgm:t>
        <a:bodyPr/>
        <a:lstStyle/>
        <a:p>
          <a:endParaRPr lang="pt-BR"/>
        </a:p>
      </dgm:t>
    </dgm:pt>
    <dgm:pt modelId="{7CD09213-72CD-49B7-ACDC-1518B985F720}">
      <dgm:prSet phldrT="[Texto]" custT="1"/>
      <dgm:spPr/>
      <dgm:t>
        <a:bodyPr/>
        <a:lstStyle/>
        <a:p>
          <a:r>
            <a:rPr lang="pt-BR" sz="2200" b="1" dirty="0">
              <a:solidFill>
                <a:schemeClr val="tx1"/>
              </a:solidFill>
            </a:rPr>
            <a:t>Participação da CPA nos processos de Planejamento</a:t>
          </a:r>
        </a:p>
      </dgm:t>
    </dgm:pt>
    <dgm:pt modelId="{54631136-68EB-4A2D-9769-0577FC3708BB}" type="parTrans" cxnId="{CBD4ECD2-2E70-420D-B310-A407C207511C}">
      <dgm:prSet/>
      <dgm:spPr/>
      <dgm:t>
        <a:bodyPr/>
        <a:lstStyle/>
        <a:p>
          <a:endParaRPr lang="pt-BR"/>
        </a:p>
      </dgm:t>
    </dgm:pt>
    <dgm:pt modelId="{B1DEAF36-0F43-453D-A9B3-3574252E0928}" type="sibTrans" cxnId="{CBD4ECD2-2E70-420D-B310-A407C207511C}">
      <dgm:prSet/>
      <dgm:spPr/>
      <dgm:t>
        <a:bodyPr/>
        <a:lstStyle/>
        <a:p>
          <a:endParaRPr lang="pt-BR"/>
        </a:p>
      </dgm:t>
    </dgm:pt>
    <dgm:pt modelId="{D9A796C2-51E2-49C3-B56D-B02B36B1B60E}" type="pres">
      <dgm:prSet presAssocID="{E9643024-D3D5-492E-856A-C146DB342642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pt-PT"/>
        </a:p>
      </dgm:t>
    </dgm:pt>
    <dgm:pt modelId="{132BCCAE-354E-4770-A489-65932EB9F204}" type="pres">
      <dgm:prSet presAssocID="{E9643024-D3D5-492E-856A-C146DB342642}" presName="Name1" presStyleCnt="0"/>
      <dgm:spPr/>
    </dgm:pt>
    <dgm:pt modelId="{BA406083-0575-4FE8-8058-0EE2FE6F1A89}" type="pres">
      <dgm:prSet presAssocID="{E9643024-D3D5-492E-856A-C146DB342642}" presName="cycle" presStyleCnt="0"/>
      <dgm:spPr/>
    </dgm:pt>
    <dgm:pt modelId="{11FF33D3-5837-4C61-B4BF-59C83B54B94F}" type="pres">
      <dgm:prSet presAssocID="{E9643024-D3D5-492E-856A-C146DB342642}" presName="srcNode" presStyleLbl="node1" presStyleIdx="0" presStyleCnt="6"/>
      <dgm:spPr/>
    </dgm:pt>
    <dgm:pt modelId="{3EAFDE53-22B8-4C6E-87E4-490621E0613F}" type="pres">
      <dgm:prSet presAssocID="{E9643024-D3D5-492E-856A-C146DB342642}" presName="conn" presStyleLbl="parChTrans1D2" presStyleIdx="0" presStyleCnt="1"/>
      <dgm:spPr/>
      <dgm:t>
        <a:bodyPr/>
        <a:lstStyle/>
        <a:p>
          <a:endParaRPr lang="pt-PT"/>
        </a:p>
      </dgm:t>
    </dgm:pt>
    <dgm:pt modelId="{D8BD8465-0908-4792-809A-CD09B66B9944}" type="pres">
      <dgm:prSet presAssocID="{E9643024-D3D5-492E-856A-C146DB342642}" presName="extraNode" presStyleLbl="node1" presStyleIdx="0" presStyleCnt="6"/>
      <dgm:spPr/>
    </dgm:pt>
    <dgm:pt modelId="{36FBA16E-66D7-4C1D-A301-D2571874B51B}" type="pres">
      <dgm:prSet presAssocID="{E9643024-D3D5-492E-856A-C146DB342642}" presName="dstNode" presStyleLbl="node1" presStyleIdx="0" presStyleCnt="6"/>
      <dgm:spPr/>
    </dgm:pt>
    <dgm:pt modelId="{1D7207BF-9FF0-474D-B9F6-122B0BE82272}" type="pres">
      <dgm:prSet presAssocID="{D3797A27-A7F7-4BDB-BE72-1790D971ED90}" presName="text_1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D73E5E63-6C1D-4DB8-8B25-5C2FBF784FDB}" type="pres">
      <dgm:prSet presAssocID="{D3797A27-A7F7-4BDB-BE72-1790D971ED90}" presName="accent_1" presStyleCnt="0"/>
      <dgm:spPr/>
    </dgm:pt>
    <dgm:pt modelId="{A6D58D69-85F6-48FA-B0BC-8E50B718F0E5}" type="pres">
      <dgm:prSet presAssocID="{D3797A27-A7F7-4BDB-BE72-1790D971ED90}" presName="accentRepeatNode" presStyleLbl="solidFgAcc1" presStyleIdx="0" presStyleCnt="6"/>
      <dgm:spPr/>
    </dgm:pt>
    <dgm:pt modelId="{E5F73F4A-D3D6-41C6-8C41-3279863360C1}" type="pres">
      <dgm:prSet presAssocID="{A56A786A-BEC2-463C-A131-EDA471B47105}" presName="text_2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D9E94686-4A6E-4193-9DD9-1FBE18383E63}" type="pres">
      <dgm:prSet presAssocID="{A56A786A-BEC2-463C-A131-EDA471B47105}" presName="accent_2" presStyleCnt="0"/>
      <dgm:spPr/>
    </dgm:pt>
    <dgm:pt modelId="{C33727A4-186E-4F0E-8CE6-344DA77856E9}" type="pres">
      <dgm:prSet presAssocID="{A56A786A-BEC2-463C-A131-EDA471B47105}" presName="accentRepeatNode" presStyleLbl="solidFgAcc1" presStyleIdx="1" presStyleCnt="6"/>
      <dgm:spPr/>
    </dgm:pt>
    <dgm:pt modelId="{8C15D0E2-B07D-47DC-99FD-C4F5EDDA8BDA}" type="pres">
      <dgm:prSet presAssocID="{3759378A-B745-46D6-804D-E3A3FD516D90}" presName="text_3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502EE52A-05A7-479D-9F1E-C23AD316AAB3}" type="pres">
      <dgm:prSet presAssocID="{3759378A-B745-46D6-804D-E3A3FD516D90}" presName="accent_3" presStyleCnt="0"/>
      <dgm:spPr/>
    </dgm:pt>
    <dgm:pt modelId="{BBE9E2FD-C900-421A-B415-00EEAF5C1F07}" type="pres">
      <dgm:prSet presAssocID="{3759378A-B745-46D6-804D-E3A3FD516D90}" presName="accentRepeatNode" presStyleLbl="solidFgAcc1" presStyleIdx="2" presStyleCnt="6"/>
      <dgm:spPr/>
    </dgm:pt>
    <dgm:pt modelId="{85E7FF73-C148-4F12-B5C9-FD995D090E0A}" type="pres">
      <dgm:prSet presAssocID="{6D6CE19B-6FD1-4585-A6D5-7F266C7C4017}" presName="text_4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1EA9397B-B6A0-4BD7-BA88-1AC3A96837C5}" type="pres">
      <dgm:prSet presAssocID="{6D6CE19B-6FD1-4585-A6D5-7F266C7C4017}" presName="accent_4" presStyleCnt="0"/>
      <dgm:spPr/>
    </dgm:pt>
    <dgm:pt modelId="{77230438-153F-498F-9E94-FB2700312D03}" type="pres">
      <dgm:prSet presAssocID="{6D6CE19B-6FD1-4585-A6D5-7F266C7C4017}" presName="accentRepeatNode" presStyleLbl="solidFgAcc1" presStyleIdx="3" presStyleCnt="6"/>
      <dgm:spPr/>
    </dgm:pt>
    <dgm:pt modelId="{5B75A3F1-5A1D-4C7B-AF79-57E9426FD0C6}" type="pres">
      <dgm:prSet presAssocID="{9F3F49D0-3139-438F-A6AD-6374E31053AD}" presName="text_5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23993AFF-203A-48A0-8AFC-205D884B5F46}" type="pres">
      <dgm:prSet presAssocID="{9F3F49D0-3139-438F-A6AD-6374E31053AD}" presName="accent_5" presStyleCnt="0"/>
      <dgm:spPr/>
    </dgm:pt>
    <dgm:pt modelId="{072FB510-551A-4984-B31F-4C29A9AD8EC3}" type="pres">
      <dgm:prSet presAssocID="{9F3F49D0-3139-438F-A6AD-6374E31053AD}" presName="accentRepeatNode" presStyleLbl="solidFgAcc1" presStyleIdx="4" presStyleCnt="6"/>
      <dgm:spPr/>
    </dgm:pt>
    <dgm:pt modelId="{CB562B3F-8DE4-4904-B55E-332A8D4E2032}" type="pres">
      <dgm:prSet presAssocID="{7CD09213-72CD-49B7-ACDC-1518B985F720}" presName="text_6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9C763A3D-822A-49E5-9C92-0EE3737A36B2}" type="pres">
      <dgm:prSet presAssocID="{7CD09213-72CD-49B7-ACDC-1518B985F720}" presName="accent_6" presStyleCnt="0"/>
      <dgm:spPr/>
    </dgm:pt>
    <dgm:pt modelId="{58B8BA29-85A2-40F9-AEDB-D0C4CE343E75}" type="pres">
      <dgm:prSet presAssocID="{7CD09213-72CD-49B7-ACDC-1518B985F720}" presName="accentRepeatNode" presStyleLbl="solidFgAcc1" presStyleIdx="5" presStyleCnt="6"/>
      <dgm:spPr/>
    </dgm:pt>
  </dgm:ptLst>
  <dgm:cxnLst>
    <dgm:cxn modelId="{9A3C3644-4960-4F13-8B15-5B34BFEA111A}" srcId="{E9643024-D3D5-492E-856A-C146DB342642}" destId="{3759378A-B745-46D6-804D-E3A3FD516D90}" srcOrd="2" destOrd="0" parTransId="{D07CC363-3FF0-4B42-884B-C412A25F266F}" sibTransId="{E2808C3D-223B-4955-8D61-20BA4D3E2192}"/>
    <dgm:cxn modelId="{6075F614-96EC-48A1-8FA5-FDB573FC69E1}" type="presOf" srcId="{D3797A27-A7F7-4BDB-BE72-1790D971ED90}" destId="{1D7207BF-9FF0-474D-B9F6-122B0BE82272}" srcOrd="0" destOrd="0" presId="urn:microsoft.com/office/officeart/2008/layout/VerticalCurvedList"/>
    <dgm:cxn modelId="{EF0B704B-56D9-4606-80BE-C42D9930DDEE}" type="presOf" srcId="{A56A786A-BEC2-463C-A131-EDA471B47105}" destId="{E5F73F4A-D3D6-41C6-8C41-3279863360C1}" srcOrd="0" destOrd="0" presId="urn:microsoft.com/office/officeart/2008/layout/VerticalCurvedList"/>
    <dgm:cxn modelId="{34D61780-787D-48DA-9061-98F920CE1CB2}" type="presOf" srcId="{9F3F49D0-3139-438F-A6AD-6374E31053AD}" destId="{5B75A3F1-5A1D-4C7B-AF79-57E9426FD0C6}" srcOrd="0" destOrd="0" presId="urn:microsoft.com/office/officeart/2008/layout/VerticalCurvedList"/>
    <dgm:cxn modelId="{C982B75E-2ED4-4CCB-B0C3-79677E97F3C2}" type="presOf" srcId="{66F9D98F-A84F-44A3-A726-992D4B31CB5D}" destId="{3EAFDE53-22B8-4C6E-87E4-490621E0613F}" srcOrd="0" destOrd="0" presId="urn:microsoft.com/office/officeart/2008/layout/VerticalCurvedList"/>
    <dgm:cxn modelId="{3148CE6A-46A2-4E27-ABD2-A6A599790E22}" type="presOf" srcId="{3759378A-B745-46D6-804D-E3A3FD516D90}" destId="{8C15D0E2-B07D-47DC-99FD-C4F5EDDA8BDA}" srcOrd="0" destOrd="0" presId="urn:microsoft.com/office/officeart/2008/layout/VerticalCurvedList"/>
    <dgm:cxn modelId="{50C6134E-7359-4AB4-B2DA-AB8CFA8E6C7C}" srcId="{E9643024-D3D5-492E-856A-C146DB342642}" destId="{6D6CE19B-6FD1-4585-A6D5-7F266C7C4017}" srcOrd="3" destOrd="0" parTransId="{DA73D6D5-0C60-47BA-9D8B-6D9C357C3CEF}" sibTransId="{5A2B46FF-B374-40FA-9E85-54A3714BD18A}"/>
    <dgm:cxn modelId="{DE72E95C-6D4B-49D5-8AFF-55AEA5EDE962}" srcId="{E9643024-D3D5-492E-856A-C146DB342642}" destId="{D3797A27-A7F7-4BDB-BE72-1790D971ED90}" srcOrd="0" destOrd="0" parTransId="{4E947E29-647C-40C8-B255-D18A10554156}" sibTransId="{66F9D98F-A84F-44A3-A726-992D4B31CB5D}"/>
    <dgm:cxn modelId="{113789AE-193A-42F3-B46D-CA354C4DA258}" srcId="{E9643024-D3D5-492E-856A-C146DB342642}" destId="{9F3F49D0-3139-438F-A6AD-6374E31053AD}" srcOrd="4" destOrd="0" parTransId="{CF36F152-A04C-446B-A0FA-FF738D910113}" sibTransId="{F4E1CA8B-EAE4-41D0-BF62-1C7A73D50850}"/>
    <dgm:cxn modelId="{7502489A-70D1-4E2B-8A24-8FD5F0BD1770}" srcId="{E9643024-D3D5-492E-856A-C146DB342642}" destId="{A56A786A-BEC2-463C-A131-EDA471B47105}" srcOrd="1" destOrd="0" parTransId="{C009899D-EA3D-472F-B188-8F3B61065356}" sibTransId="{AE01BC02-E339-442F-9891-15149A2FF895}"/>
    <dgm:cxn modelId="{453687D1-541E-4F59-8C57-E34F30425F86}" type="presOf" srcId="{7CD09213-72CD-49B7-ACDC-1518B985F720}" destId="{CB562B3F-8DE4-4904-B55E-332A8D4E2032}" srcOrd="0" destOrd="0" presId="urn:microsoft.com/office/officeart/2008/layout/VerticalCurvedList"/>
    <dgm:cxn modelId="{504B76DE-F69E-42F9-97A0-32D75276AC3C}" type="presOf" srcId="{6D6CE19B-6FD1-4585-A6D5-7F266C7C4017}" destId="{85E7FF73-C148-4F12-B5C9-FD995D090E0A}" srcOrd="0" destOrd="0" presId="urn:microsoft.com/office/officeart/2008/layout/VerticalCurvedList"/>
    <dgm:cxn modelId="{CBD4ECD2-2E70-420D-B310-A407C207511C}" srcId="{E9643024-D3D5-492E-856A-C146DB342642}" destId="{7CD09213-72CD-49B7-ACDC-1518B985F720}" srcOrd="5" destOrd="0" parTransId="{54631136-68EB-4A2D-9769-0577FC3708BB}" sibTransId="{B1DEAF36-0F43-453D-A9B3-3574252E0928}"/>
    <dgm:cxn modelId="{E4CEF00D-6768-49A0-912B-5ECB3135B900}" type="presOf" srcId="{E9643024-D3D5-492E-856A-C146DB342642}" destId="{D9A796C2-51E2-49C3-B56D-B02B36B1B60E}" srcOrd="0" destOrd="0" presId="urn:microsoft.com/office/officeart/2008/layout/VerticalCurvedList"/>
    <dgm:cxn modelId="{DFAC8D73-B6FD-4667-A69A-270F8F66130B}" type="presParOf" srcId="{D9A796C2-51E2-49C3-B56D-B02B36B1B60E}" destId="{132BCCAE-354E-4770-A489-65932EB9F204}" srcOrd="0" destOrd="0" presId="urn:microsoft.com/office/officeart/2008/layout/VerticalCurvedList"/>
    <dgm:cxn modelId="{66F9DFF6-2487-4BB5-9AC7-37A3D9873DF7}" type="presParOf" srcId="{132BCCAE-354E-4770-A489-65932EB9F204}" destId="{BA406083-0575-4FE8-8058-0EE2FE6F1A89}" srcOrd="0" destOrd="0" presId="urn:microsoft.com/office/officeart/2008/layout/VerticalCurvedList"/>
    <dgm:cxn modelId="{11A04610-6550-427F-B696-A0BEA611580A}" type="presParOf" srcId="{BA406083-0575-4FE8-8058-0EE2FE6F1A89}" destId="{11FF33D3-5837-4C61-B4BF-59C83B54B94F}" srcOrd="0" destOrd="0" presId="urn:microsoft.com/office/officeart/2008/layout/VerticalCurvedList"/>
    <dgm:cxn modelId="{DEDF14EF-C08B-4C52-A3A9-659474DD69CA}" type="presParOf" srcId="{BA406083-0575-4FE8-8058-0EE2FE6F1A89}" destId="{3EAFDE53-22B8-4C6E-87E4-490621E0613F}" srcOrd="1" destOrd="0" presId="urn:microsoft.com/office/officeart/2008/layout/VerticalCurvedList"/>
    <dgm:cxn modelId="{6072CE91-06F3-4207-B757-477D4F42CD08}" type="presParOf" srcId="{BA406083-0575-4FE8-8058-0EE2FE6F1A89}" destId="{D8BD8465-0908-4792-809A-CD09B66B9944}" srcOrd="2" destOrd="0" presId="urn:microsoft.com/office/officeart/2008/layout/VerticalCurvedList"/>
    <dgm:cxn modelId="{058383D9-5ED4-427D-8E61-031F02550352}" type="presParOf" srcId="{BA406083-0575-4FE8-8058-0EE2FE6F1A89}" destId="{36FBA16E-66D7-4C1D-A301-D2571874B51B}" srcOrd="3" destOrd="0" presId="urn:microsoft.com/office/officeart/2008/layout/VerticalCurvedList"/>
    <dgm:cxn modelId="{370C46FC-7C24-40E8-8E70-93E9919E5250}" type="presParOf" srcId="{132BCCAE-354E-4770-A489-65932EB9F204}" destId="{1D7207BF-9FF0-474D-B9F6-122B0BE82272}" srcOrd="1" destOrd="0" presId="urn:microsoft.com/office/officeart/2008/layout/VerticalCurvedList"/>
    <dgm:cxn modelId="{29824685-97C6-43DD-BB84-7DBC525FB78D}" type="presParOf" srcId="{132BCCAE-354E-4770-A489-65932EB9F204}" destId="{D73E5E63-6C1D-4DB8-8B25-5C2FBF784FDB}" srcOrd="2" destOrd="0" presId="urn:microsoft.com/office/officeart/2008/layout/VerticalCurvedList"/>
    <dgm:cxn modelId="{E13AB7C2-52C3-4817-8360-989EF10835EE}" type="presParOf" srcId="{D73E5E63-6C1D-4DB8-8B25-5C2FBF784FDB}" destId="{A6D58D69-85F6-48FA-B0BC-8E50B718F0E5}" srcOrd="0" destOrd="0" presId="urn:microsoft.com/office/officeart/2008/layout/VerticalCurvedList"/>
    <dgm:cxn modelId="{84A34F06-6BE1-44B4-B1D3-3957ED3EB8CD}" type="presParOf" srcId="{132BCCAE-354E-4770-A489-65932EB9F204}" destId="{E5F73F4A-D3D6-41C6-8C41-3279863360C1}" srcOrd="3" destOrd="0" presId="urn:microsoft.com/office/officeart/2008/layout/VerticalCurvedList"/>
    <dgm:cxn modelId="{C7346722-00FF-49AB-8636-99C166B3B8F1}" type="presParOf" srcId="{132BCCAE-354E-4770-A489-65932EB9F204}" destId="{D9E94686-4A6E-4193-9DD9-1FBE18383E63}" srcOrd="4" destOrd="0" presId="urn:microsoft.com/office/officeart/2008/layout/VerticalCurvedList"/>
    <dgm:cxn modelId="{F8F04B6E-784A-427F-A4C1-9C63531ED752}" type="presParOf" srcId="{D9E94686-4A6E-4193-9DD9-1FBE18383E63}" destId="{C33727A4-186E-4F0E-8CE6-344DA77856E9}" srcOrd="0" destOrd="0" presId="urn:microsoft.com/office/officeart/2008/layout/VerticalCurvedList"/>
    <dgm:cxn modelId="{05D654BE-68FC-4BAF-A4DD-06555202989D}" type="presParOf" srcId="{132BCCAE-354E-4770-A489-65932EB9F204}" destId="{8C15D0E2-B07D-47DC-99FD-C4F5EDDA8BDA}" srcOrd="5" destOrd="0" presId="urn:microsoft.com/office/officeart/2008/layout/VerticalCurvedList"/>
    <dgm:cxn modelId="{D07281E2-4394-473A-8B3A-B42926062EAD}" type="presParOf" srcId="{132BCCAE-354E-4770-A489-65932EB9F204}" destId="{502EE52A-05A7-479D-9F1E-C23AD316AAB3}" srcOrd="6" destOrd="0" presId="urn:microsoft.com/office/officeart/2008/layout/VerticalCurvedList"/>
    <dgm:cxn modelId="{BF63C335-AC3D-4903-8ABF-6DD2C15CAB4C}" type="presParOf" srcId="{502EE52A-05A7-479D-9F1E-C23AD316AAB3}" destId="{BBE9E2FD-C900-421A-B415-00EEAF5C1F07}" srcOrd="0" destOrd="0" presId="urn:microsoft.com/office/officeart/2008/layout/VerticalCurvedList"/>
    <dgm:cxn modelId="{74E061C2-B853-47E6-8A24-A7380507CECC}" type="presParOf" srcId="{132BCCAE-354E-4770-A489-65932EB9F204}" destId="{85E7FF73-C148-4F12-B5C9-FD995D090E0A}" srcOrd="7" destOrd="0" presId="urn:microsoft.com/office/officeart/2008/layout/VerticalCurvedList"/>
    <dgm:cxn modelId="{9EB77BF0-8953-4F79-9A14-17CF902B3921}" type="presParOf" srcId="{132BCCAE-354E-4770-A489-65932EB9F204}" destId="{1EA9397B-B6A0-4BD7-BA88-1AC3A96837C5}" srcOrd="8" destOrd="0" presId="urn:microsoft.com/office/officeart/2008/layout/VerticalCurvedList"/>
    <dgm:cxn modelId="{5A578DBF-FDCE-4205-908D-221A1E4F69ED}" type="presParOf" srcId="{1EA9397B-B6A0-4BD7-BA88-1AC3A96837C5}" destId="{77230438-153F-498F-9E94-FB2700312D03}" srcOrd="0" destOrd="0" presId="urn:microsoft.com/office/officeart/2008/layout/VerticalCurvedList"/>
    <dgm:cxn modelId="{2895BF00-A593-4821-BF4E-AF4A7FCB44BB}" type="presParOf" srcId="{132BCCAE-354E-4770-A489-65932EB9F204}" destId="{5B75A3F1-5A1D-4C7B-AF79-57E9426FD0C6}" srcOrd="9" destOrd="0" presId="urn:microsoft.com/office/officeart/2008/layout/VerticalCurvedList"/>
    <dgm:cxn modelId="{96DE2009-7178-4FC2-9F47-EBBEC95D2076}" type="presParOf" srcId="{132BCCAE-354E-4770-A489-65932EB9F204}" destId="{23993AFF-203A-48A0-8AFC-205D884B5F46}" srcOrd="10" destOrd="0" presId="urn:microsoft.com/office/officeart/2008/layout/VerticalCurvedList"/>
    <dgm:cxn modelId="{8D83550F-E1C7-4345-B578-CEE24CC70660}" type="presParOf" srcId="{23993AFF-203A-48A0-8AFC-205D884B5F46}" destId="{072FB510-551A-4984-B31F-4C29A9AD8EC3}" srcOrd="0" destOrd="0" presId="urn:microsoft.com/office/officeart/2008/layout/VerticalCurvedList"/>
    <dgm:cxn modelId="{D028F404-D96B-4F19-8344-3429AC816E30}" type="presParOf" srcId="{132BCCAE-354E-4770-A489-65932EB9F204}" destId="{CB562B3F-8DE4-4904-B55E-332A8D4E2032}" srcOrd="11" destOrd="0" presId="urn:microsoft.com/office/officeart/2008/layout/VerticalCurvedList"/>
    <dgm:cxn modelId="{F70C27BA-B50F-40C1-900E-3F4819DF0992}" type="presParOf" srcId="{132BCCAE-354E-4770-A489-65932EB9F204}" destId="{9C763A3D-822A-49E5-9C92-0EE3737A36B2}" srcOrd="12" destOrd="0" presId="urn:microsoft.com/office/officeart/2008/layout/VerticalCurvedList"/>
    <dgm:cxn modelId="{4DCBAB17-3ACD-46F0-B6AB-6EFEF61B16BF}" type="presParOf" srcId="{9C763A3D-822A-49E5-9C92-0EE3737A36B2}" destId="{58B8BA29-85A2-40F9-AEDB-D0C4CE343E7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6CACFA3-8807-4CBF-B000-F83B4F037569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2D69D7B-A6B4-4421-BA3B-416E81631E5F}">
      <dgm:prSet custT="1"/>
      <dgm:spPr/>
      <dgm:t>
        <a:bodyPr/>
        <a:lstStyle/>
        <a:p>
          <a:r>
            <a:rPr lang="pt-BR" sz="2200" b="1" baseline="0" dirty="0">
              <a:solidFill>
                <a:srgbClr val="002060"/>
              </a:solidFill>
            </a:rPr>
            <a:t>Eixo 1 – Planejamento e Avaliação Institucional:</a:t>
          </a:r>
          <a:br>
            <a:rPr lang="pt-BR" sz="2200" b="1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1.1. Planejamento e Autoavaliação;</a:t>
          </a:r>
          <a:br>
            <a:rPr lang="pt-BR" sz="2200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1.2. Processo avaliativo interno e externo em relação ao PDI;</a:t>
          </a:r>
          <a:br>
            <a:rPr lang="pt-BR" sz="2200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1.3. Comissão Própria de Avaliação (CPA).</a:t>
          </a:r>
          <a:endParaRPr lang="pt-BR" sz="2200" dirty="0">
            <a:solidFill>
              <a:srgbClr val="002060"/>
            </a:solidFill>
          </a:endParaRPr>
        </a:p>
      </dgm:t>
    </dgm:pt>
    <dgm:pt modelId="{469C61E0-C179-4823-9608-103B99DE034A}" type="parTrans" cxnId="{04F3013D-0C46-4F1D-ACD4-67EF8260C8FB}">
      <dgm:prSet/>
      <dgm:spPr/>
      <dgm:t>
        <a:bodyPr/>
        <a:lstStyle/>
        <a:p>
          <a:endParaRPr lang="pt-BR"/>
        </a:p>
      </dgm:t>
    </dgm:pt>
    <dgm:pt modelId="{248AEB50-1C5E-4CFB-978D-F271DFC739DB}" type="sibTrans" cxnId="{04F3013D-0C46-4F1D-ACD4-67EF8260C8FB}">
      <dgm:prSet/>
      <dgm:spPr/>
      <dgm:t>
        <a:bodyPr/>
        <a:lstStyle/>
        <a:p>
          <a:endParaRPr lang="pt-BR"/>
        </a:p>
      </dgm:t>
    </dgm:pt>
    <dgm:pt modelId="{EA0B8EF0-6930-4A90-ADC1-260ED445565C}">
      <dgm:prSet custT="1"/>
      <dgm:spPr/>
      <dgm:t>
        <a:bodyPr/>
        <a:lstStyle/>
        <a:p>
          <a:r>
            <a:rPr lang="pt-BR" sz="2200" b="1" baseline="0" dirty="0">
              <a:solidFill>
                <a:srgbClr val="002060"/>
              </a:solidFill>
            </a:rPr>
            <a:t>Eixo 2 – Desenvolvimento Institucional:</a:t>
          </a:r>
          <a:br>
            <a:rPr lang="pt-BR" sz="2200" b="1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2.1. Missão e Plano de Desenvolvimento Institucional;</a:t>
          </a:r>
          <a:br>
            <a:rPr lang="pt-BR" sz="2200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2.2. Responsabilidade Social da Instituição.</a:t>
          </a:r>
          <a:endParaRPr lang="pt-BR" sz="2200" dirty="0">
            <a:solidFill>
              <a:srgbClr val="002060"/>
            </a:solidFill>
          </a:endParaRPr>
        </a:p>
      </dgm:t>
    </dgm:pt>
    <dgm:pt modelId="{8E8BCB63-2BA2-45CB-B0D6-CEB4B1E56E88}" type="parTrans" cxnId="{ADC44D51-9C36-44E3-A6B0-628D5CEA190D}">
      <dgm:prSet/>
      <dgm:spPr/>
      <dgm:t>
        <a:bodyPr/>
        <a:lstStyle/>
        <a:p>
          <a:endParaRPr lang="pt-BR"/>
        </a:p>
      </dgm:t>
    </dgm:pt>
    <dgm:pt modelId="{5EF4E6BC-2289-4A60-8BE9-7410993EFCEC}" type="sibTrans" cxnId="{ADC44D51-9C36-44E3-A6B0-628D5CEA190D}">
      <dgm:prSet/>
      <dgm:spPr/>
      <dgm:t>
        <a:bodyPr/>
        <a:lstStyle/>
        <a:p>
          <a:endParaRPr lang="pt-BR"/>
        </a:p>
      </dgm:t>
    </dgm:pt>
    <dgm:pt modelId="{707E0466-8339-4AC2-8620-C1925981D8A3}" type="pres">
      <dgm:prSet presAssocID="{06CACFA3-8807-4CBF-B000-F83B4F03756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t-PT"/>
        </a:p>
      </dgm:t>
    </dgm:pt>
    <dgm:pt modelId="{5DCEB004-9796-426D-844B-940A7A7DA557}" type="pres">
      <dgm:prSet presAssocID="{42D69D7B-A6B4-4421-BA3B-416E81631E5F}" presName="parentLin" presStyleCnt="0"/>
      <dgm:spPr/>
    </dgm:pt>
    <dgm:pt modelId="{2C950292-7818-4894-96A3-0C2B79C2BC92}" type="pres">
      <dgm:prSet presAssocID="{42D69D7B-A6B4-4421-BA3B-416E81631E5F}" presName="parentLeftMargin" presStyleLbl="node1" presStyleIdx="0" presStyleCnt="2"/>
      <dgm:spPr/>
      <dgm:t>
        <a:bodyPr/>
        <a:lstStyle/>
        <a:p>
          <a:endParaRPr lang="pt-PT"/>
        </a:p>
      </dgm:t>
    </dgm:pt>
    <dgm:pt modelId="{28AA405E-9B6E-4C2C-8B48-704647BAF9E3}" type="pres">
      <dgm:prSet presAssocID="{42D69D7B-A6B4-4421-BA3B-416E81631E5F}" presName="parentText" presStyleLbl="node1" presStyleIdx="0" presStyleCnt="2" custScaleX="106297" custScaleY="117501">
        <dgm:presLayoutVars>
          <dgm:chMax val="0"/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70815F45-3312-4592-A73C-691E55DBFF42}" type="pres">
      <dgm:prSet presAssocID="{42D69D7B-A6B4-4421-BA3B-416E81631E5F}" presName="negativeSpace" presStyleCnt="0"/>
      <dgm:spPr/>
    </dgm:pt>
    <dgm:pt modelId="{369DEAEB-69FD-4C4F-90FF-C4EF1554CB9B}" type="pres">
      <dgm:prSet presAssocID="{42D69D7B-A6B4-4421-BA3B-416E81631E5F}" presName="childText" presStyleLbl="conFgAcc1" presStyleIdx="0" presStyleCnt="2">
        <dgm:presLayoutVars>
          <dgm:bulletEnabled val="1"/>
        </dgm:presLayoutVars>
      </dgm:prSet>
      <dgm:spPr/>
    </dgm:pt>
    <dgm:pt modelId="{7426A899-E387-4CCF-955E-2B48E56832A1}" type="pres">
      <dgm:prSet presAssocID="{248AEB50-1C5E-4CFB-978D-F271DFC739DB}" presName="spaceBetweenRectangles" presStyleCnt="0"/>
      <dgm:spPr/>
    </dgm:pt>
    <dgm:pt modelId="{EE285B5A-31FC-4F37-9E53-5F1D1EB608EE}" type="pres">
      <dgm:prSet presAssocID="{EA0B8EF0-6930-4A90-ADC1-260ED445565C}" presName="parentLin" presStyleCnt="0"/>
      <dgm:spPr/>
    </dgm:pt>
    <dgm:pt modelId="{594711A9-C9C7-4A93-9DE1-CBC248E7FC70}" type="pres">
      <dgm:prSet presAssocID="{EA0B8EF0-6930-4A90-ADC1-260ED445565C}" presName="parentLeftMargin" presStyleLbl="node1" presStyleIdx="0" presStyleCnt="2"/>
      <dgm:spPr/>
      <dgm:t>
        <a:bodyPr/>
        <a:lstStyle/>
        <a:p>
          <a:endParaRPr lang="pt-PT"/>
        </a:p>
      </dgm:t>
    </dgm:pt>
    <dgm:pt modelId="{3AEECD0F-1A1B-4C71-A097-489A277A1B3B}" type="pres">
      <dgm:prSet presAssocID="{EA0B8EF0-6930-4A90-ADC1-260ED445565C}" presName="parentText" presStyleLbl="node1" presStyleIdx="1" presStyleCnt="2" custScaleX="109826" custScaleY="112717">
        <dgm:presLayoutVars>
          <dgm:chMax val="0"/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C34F93F2-F97F-4A96-AB68-5B3B02C348CB}" type="pres">
      <dgm:prSet presAssocID="{EA0B8EF0-6930-4A90-ADC1-260ED445565C}" presName="negativeSpace" presStyleCnt="0"/>
      <dgm:spPr/>
    </dgm:pt>
    <dgm:pt modelId="{990D0B77-22AF-4C97-8C1A-536FFB1F0FFE}" type="pres">
      <dgm:prSet presAssocID="{EA0B8EF0-6930-4A90-ADC1-260ED445565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B4F5BE0-90E5-41B0-8EBB-086C9202D5F2}" type="presOf" srcId="{06CACFA3-8807-4CBF-B000-F83B4F037569}" destId="{707E0466-8339-4AC2-8620-C1925981D8A3}" srcOrd="0" destOrd="0" presId="urn:microsoft.com/office/officeart/2005/8/layout/list1"/>
    <dgm:cxn modelId="{04F3013D-0C46-4F1D-ACD4-67EF8260C8FB}" srcId="{06CACFA3-8807-4CBF-B000-F83B4F037569}" destId="{42D69D7B-A6B4-4421-BA3B-416E81631E5F}" srcOrd="0" destOrd="0" parTransId="{469C61E0-C179-4823-9608-103B99DE034A}" sibTransId="{248AEB50-1C5E-4CFB-978D-F271DFC739DB}"/>
    <dgm:cxn modelId="{578B4A41-9647-4D7D-8D10-CB5B86EFA760}" type="presOf" srcId="{EA0B8EF0-6930-4A90-ADC1-260ED445565C}" destId="{3AEECD0F-1A1B-4C71-A097-489A277A1B3B}" srcOrd="1" destOrd="0" presId="urn:microsoft.com/office/officeart/2005/8/layout/list1"/>
    <dgm:cxn modelId="{C079A7F7-3648-47C5-BCF4-8EE25C282328}" type="presOf" srcId="{EA0B8EF0-6930-4A90-ADC1-260ED445565C}" destId="{594711A9-C9C7-4A93-9DE1-CBC248E7FC70}" srcOrd="0" destOrd="0" presId="urn:microsoft.com/office/officeart/2005/8/layout/list1"/>
    <dgm:cxn modelId="{B0553C7D-B871-4FF8-8C2E-D8BBC0F0CF7C}" type="presOf" srcId="{42D69D7B-A6B4-4421-BA3B-416E81631E5F}" destId="{28AA405E-9B6E-4C2C-8B48-704647BAF9E3}" srcOrd="1" destOrd="0" presId="urn:microsoft.com/office/officeart/2005/8/layout/list1"/>
    <dgm:cxn modelId="{451D6480-23BE-49E2-A4E4-1910B0D4AC37}" type="presOf" srcId="{42D69D7B-A6B4-4421-BA3B-416E81631E5F}" destId="{2C950292-7818-4894-96A3-0C2B79C2BC92}" srcOrd="0" destOrd="0" presId="urn:microsoft.com/office/officeart/2005/8/layout/list1"/>
    <dgm:cxn modelId="{ADC44D51-9C36-44E3-A6B0-628D5CEA190D}" srcId="{06CACFA3-8807-4CBF-B000-F83B4F037569}" destId="{EA0B8EF0-6930-4A90-ADC1-260ED445565C}" srcOrd="1" destOrd="0" parTransId="{8E8BCB63-2BA2-45CB-B0D6-CEB4B1E56E88}" sibTransId="{5EF4E6BC-2289-4A60-8BE9-7410993EFCEC}"/>
    <dgm:cxn modelId="{6C972164-0AFB-4C15-ABC6-4741B5AA6077}" type="presParOf" srcId="{707E0466-8339-4AC2-8620-C1925981D8A3}" destId="{5DCEB004-9796-426D-844B-940A7A7DA557}" srcOrd="0" destOrd="0" presId="urn:microsoft.com/office/officeart/2005/8/layout/list1"/>
    <dgm:cxn modelId="{C244DCD2-9A31-4CC8-BF59-D3ACF3DC1631}" type="presParOf" srcId="{5DCEB004-9796-426D-844B-940A7A7DA557}" destId="{2C950292-7818-4894-96A3-0C2B79C2BC92}" srcOrd="0" destOrd="0" presId="urn:microsoft.com/office/officeart/2005/8/layout/list1"/>
    <dgm:cxn modelId="{F0B7FB6F-2404-44EE-83E6-86B1DB676503}" type="presParOf" srcId="{5DCEB004-9796-426D-844B-940A7A7DA557}" destId="{28AA405E-9B6E-4C2C-8B48-704647BAF9E3}" srcOrd="1" destOrd="0" presId="urn:microsoft.com/office/officeart/2005/8/layout/list1"/>
    <dgm:cxn modelId="{59DACDA2-0D90-48B6-8132-2179022A5D85}" type="presParOf" srcId="{707E0466-8339-4AC2-8620-C1925981D8A3}" destId="{70815F45-3312-4592-A73C-691E55DBFF42}" srcOrd="1" destOrd="0" presId="urn:microsoft.com/office/officeart/2005/8/layout/list1"/>
    <dgm:cxn modelId="{B1DB87F7-1038-466A-B26E-D5DC671969BC}" type="presParOf" srcId="{707E0466-8339-4AC2-8620-C1925981D8A3}" destId="{369DEAEB-69FD-4C4F-90FF-C4EF1554CB9B}" srcOrd="2" destOrd="0" presId="urn:microsoft.com/office/officeart/2005/8/layout/list1"/>
    <dgm:cxn modelId="{14E4AD88-43CC-41BA-9A72-17890E28A299}" type="presParOf" srcId="{707E0466-8339-4AC2-8620-C1925981D8A3}" destId="{7426A899-E387-4CCF-955E-2B48E56832A1}" srcOrd="3" destOrd="0" presId="urn:microsoft.com/office/officeart/2005/8/layout/list1"/>
    <dgm:cxn modelId="{14CD8EDB-4B14-4D5B-B97D-56F75074ADE0}" type="presParOf" srcId="{707E0466-8339-4AC2-8620-C1925981D8A3}" destId="{EE285B5A-31FC-4F37-9E53-5F1D1EB608EE}" srcOrd="4" destOrd="0" presId="urn:microsoft.com/office/officeart/2005/8/layout/list1"/>
    <dgm:cxn modelId="{E3B33765-2DF6-4828-A7AC-804A439965AD}" type="presParOf" srcId="{EE285B5A-31FC-4F37-9E53-5F1D1EB608EE}" destId="{594711A9-C9C7-4A93-9DE1-CBC248E7FC70}" srcOrd="0" destOrd="0" presId="urn:microsoft.com/office/officeart/2005/8/layout/list1"/>
    <dgm:cxn modelId="{0B4521E7-531D-40E7-B0B7-3420F4BE5D42}" type="presParOf" srcId="{EE285B5A-31FC-4F37-9E53-5F1D1EB608EE}" destId="{3AEECD0F-1A1B-4C71-A097-489A277A1B3B}" srcOrd="1" destOrd="0" presId="urn:microsoft.com/office/officeart/2005/8/layout/list1"/>
    <dgm:cxn modelId="{F78D7748-68D9-4B02-B5CE-6F8938D271BF}" type="presParOf" srcId="{707E0466-8339-4AC2-8620-C1925981D8A3}" destId="{C34F93F2-F97F-4A96-AB68-5B3B02C348CB}" srcOrd="5" destOrd="0" presId="urn:microsoft.com/office/officeart/2005/8/layout/list1"/>
    <dgm:cxn modelId="{5211144E-02A3-4072-B0AE-80A0E7DF7AEE}" type="presParOf" srcId="{707E0466-8339-4AC2-8620-C1925981D8A3}" destId="{990D0B77-22AF-4C97-8C1A-536FFB1F0FF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6CACFA3-8807-4CBF-B000-F83B4F037569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BA7AB22F-7C1E-47D2-A5A6-699F029DA60B}">
      <dgm:prSet custT="1"/>
      <dgm:spPr/>
      <dgm:t>
        <a:bodyPr/>
        <a:lstStyle/>
        <a:p>
          <a:r>
            <a:rPr lang="pt-BR" sz="2200" b="1" baseline="0" dirty="0">
              <a:solidFill>
                <a:srgbClr val="002060"/>
              </a:solidFill>
            </a:rPr>
            <a:t>Eixo 3 – Políticas Acadêmicas:</a:t>
          </a:r>
          <a:br>
            <a:rPr lang="pt-BR" sz="2200" b="1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3.1. Políticas para o Ensino, Pesquisa e Extensão;</a:t>
          </a:r>
          <a:br>
            <a:rPr lang="pt-BR" sz="2200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3.2. Comunicação com a Sociedade;</a:t>
          </a:r>
          <a:br>
            <a:rPr lang="pt-BR" sz="2200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3.3. Políticas de Atendimento aos Discentes.</a:t>
          </a:r>
          <a:endParaRPr lang="pt-BR" sz="2200" dirty="0">
            <a:solidFill>
              <a:srgbClr val="002060"/>
            </a:solidFill>
          </a:endParaRPr>
        </a:p>
      </dgm:t>
    </dgm:pt>
    <dgm:pt modelId="{4402EEAD-FAA5-438B-86AF-5613F29FA260}" type="parTrans" cxnId="{275444FF-F609-4749-BFA5-5F3DBDCAC4AC}">
      <dgm:prSet/>
      <dgm:spPr/>
      <dgm:t>
        <a:bodyPr/>
        <a:lstStyle/>
        <a:p>
          <a:endParaRPr lang="pt-BR"/>
        </a:p>
      </dgm:t>
    </dgm:pt>
    <dgm:pt modelId="{096F8721-35B0-4B1F-94D1-B78BF34CEC34}" type="sibTrans" cxnId="{275444FF-F609-4749-BFA5-5F3DBDCAC4AC}">
      <dgm:prSet/>
      <dgm:spPr/>
      <dgm:t>
        <a:bodyPr/>
        <a:lstStyle/>
        <a:p>
          <a:endParaRPr lang="pt-BR"/>
        </a:p>
      </dgm:t>
    </dgm:pt>
    <dgm:pt modelId="{583F478B-92D3-4D45-BAF9-6633FC06BF33}">
      <dgm:prSet custT="1"/>
      <dgm:spPr/>
      <dgm:t>
        <a:bodyPr/>
        <a:lstStyle/>
        <a:p>
          <a:r>
            <a:rPr lang="pt-BR" sz="2200" b="1" baseline="0" dirty="0">
              <a:solidFill>
                <a:srgbClr val="002060"/>
              </a:solidFill>
            </a:rPr>
            <a:t>Eixo 4 – Políticas de Gestão:</a:t>
          </a:r>
          <a:br>
            <a:rPr lang="pt-BR" sz="2200" b="1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4.1. Políticas de Pessoal;</a:t>
          </a:r>
          <a:br>
            <a:rPr lang="pt-BR" sz="2200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4.2. Organização e Gestão da Instituição;</a:t>
          </a:r>
          <a:br>
            <a:rPr lang="pt-BR" sz="2200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4.3. Sustentabilidade Financeira.</a:t>
          </a:r>
          <a:endParaRPr lang="pt-BR" sz="2200" dirty="0">
            <a:solidFill>
              <a:srgbClr val="002060"/>
            </a:solidFill>
          </a:endParaRPr>
        </a:p>
      </dgm:t>
    </dgm:pt>
    <dgm:pt modelId="{98F7440B-B2F2-4062-9A94-8686F980AF4E}" type="parTrans" cxnId="{E4B21466-1BBD-4810-8142-7AD5317E094D}">
      <dgm:prSet/>
      <dgm:spPr/>
      <dgm:t>
        <a:bodyPr/>
        <a:lstStyle/>
        <a:p>
          <a:endParaRPr lang="pt-BR"/>
        </a:p>
      </dgm:t>
    </dgm:pt>
    <dgm:pt modelId="{339DCEF8-49D8-40B3-BCCE-F37F611896C4}" type="sibTrans" cxnId="{E4B21466-1BBD-4810-8142-7AD5317E094D}">
      <dgm:prSet/>
      <dgm:spPr/>
      <dgm:t>
        <a:bodyPr/>
        <a:lstStyle/>
        <a:p>
          <a:endParaRPr lang="pt-BR"/>
        </a:p>
      </dgm:t>
    </dgm:pt>
    <dgm:pt modelId="{B169E13F-65EA-4F82-849A-04AC8BFCAC98}">
      <dgm:prSet custT="1"/>
      <dgm:spPr/>
      <dgm:t>
        <a:bodyPr/>
        <a:lstStyle/>
        <a:p>
          <a:r>
            <a:rPr lang="pt-BR" sz="2200" b="1" baseline="0" dirty="0">
              <a:solidFill>
                <a:srgbClr val="002060"/>
              </a:solidFill>
            </a:rPr>
            <a:t>Eixo 5 – Infraestrutura:</a:t>
          </a:r>
          <a:br>
            <a:rPr lang="pt-BR" sz="2200" b="1" baseline="0" dirty="0">
              <a:solidFill>
                <a:srgbClr val="002060"/>
              </a:solidFill>
            </a:rPr>
          </a:br>
          <a:r>
            <a:rPr lang="pt-BR" sz="2200" baseline="0" dirty="0">
              <a:solidFill>
                <a:srgbClr val="002060"/>
              </a:solidFill>
            </a:rPr>
            <a:t>5.1. Infraestrutura Física.</a:t>
          </a:r>
          <a:endParaRPr lang="pt-BR" sz="2200" dirty="0">
            <a:solidFill>
              <a:srgbClr val="002060"/>
            </a:solidFill>
          </a:endParaRPr>
        </a:p>
      </dgm:t>
    </dgm:pt>
    <dgm:pt modelId="{E7852184-D93D-4C6A-A899-F5B5165AEA50}" type="parTrans" cxnId="{0F5C6510-A63F-437A-AA48-148B70F2F579}">
      <dgm:prSet/>
      <dgm:spPr/>
      <dgm:t>
        <a:bodyPr/>
        <a:lstStyle/>
        <a:p>
          <a:endParaRPr lang="pt-BR"/>
        </a:p>
      </dgm:t>
    </dgm:pt>
    <dgm:pt modelId="{A81EF03D-A774-4C5A-91BA-33D9B23A0A7D}" type="sibTrans" cxnId="{0F5C6510-A63F-437A-AA48-148B70F2F579}">
      <dgm:prSet/>
      <dgm:spPr/>
      <dgm:t>
        <a:bodyPr/>
        <a:lstStyle/>
        <a:p>
          <a:endParaRPr lang="pt-BR"/>
        </a:p>
      </dgm:t>
    </dgm:pt>
    <dgm:pt modelId="{3E9B38A0-3459-4577-8B24-5C000C21516B}" type="pres">
      <dgm:prSet presAssocID="{06CACFA3-8807-4CBF-B000-F83B4F03756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t-PT"/>
        </a:p>
      </dgm:t>
    </dgm:pt>
    <dgm:pt modelId="{116BB0EE-472A-4638-A3A8-5FC3DCE050CA}" type="pres">
      <dgm:prSet presAssocID="{BA7AB22F-7C1E-47D2-A5A6-699F029DA60B}" presName="parentLin" presStyleCnt="0"/>
      <dgm:spPr/>
    </dgm:pt>
    <dgm:pt modelId="{1D39D37E-34BF-415C-A958-51E5427C4D8A}" type="pres">
      <dgm:prSet presAssocID="{BA7AB22F-7C1E-47D2-A5A6-699F029DA60B}" presName="parentLeftMargin" presStyleLbl="node1" presStyleIdx="0" presStyleCnt="3"/>
      <dgm:spPr/>
      <dgm:t>
        <a:bodyPr/>
        <a:lstStyle/>
        <a:p>
          <a:endParaRPr lang="pt-PT"/>
        </a:p>
      </dgm:t>
    </dgm:pt>
    <dgm:pt modelId="{1CFB6DD6-9AD8-47C6-930B-765D5126F6FC}" type="pres">
      <dgm:prSet presAssocID="{BA7AB22F-7C1E-47D2-A5A6-699F029DA60B}" presName="parentText" presStyleLbl="node1" presStyleIdx="0" presStyleCnt="3" custScaleX="105124" custScaleY="127201">
        <dgm:presLayoutVars>
          <dgm:chMax val="0"/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73ECDD21-FD9A-45D0-8370-CFDFFD86102E}" type="pres">
      <dgm:prSet presAssocID="{BA7AB22F-7C1E-47D2-A5A6-699F029DA60B}" presName="negativeSpace" presStyleCnt="0"/>
      <dgm:spPr/>
    </dgm:pt>
    <dgm:pt modelId="{36C8D9AA-EE8D-44E4-9C17-7F516E2E34EC}" type="pres">
      <dgm:prSet presAssocID="{BA7AB22F-7C1E-47D2-A5A6-699F029DA60B}" presName="childText" presStyleLbl="conFgAcc1" presStyleIdx="0" presStyleCnt="3">
        <dgm:presLayoutVars>
          <dgm:bulletEnabled val="1"/>
        </dgm:presLayoutVars>
      </dgm:prSet>
      <dgm:spPr/>
    </dgm:pt>
    <dgm:pt modelId="{02111CDF-85A8-4DC8-8673-7E82B427DA7D}" type="pres">
      <dgm:prSet presAssocID="{096F8721-35B0-4B1F-94D1-B78BF34CEC34}" presName="spaceBetweenRectangles" presStyleCnt="0"/>
      <dgm:spPr/>
    </dgm:pt>
    <dgm:pt modelId="{BA58BA24-C2A3-453C-938C-D7A21E7DA1F0}" type="pres">
      <dgm:prSet presAssocID="{583F478B-92D3-4D45-BAF9-6633FC06BF33}" presName="parentLin" presStyleCnt="0"/>
      <dgm:spPr/>
    </dgm:pt>
    <dgm:pt modelId="{60B33B44-F547-4005-B7A0-E1DA047C91B0}" type="pres">
      <dgm:prSet presAssocID="{583F478B-92D3-4D45-BAF9-6633FC06BF33}" presName="parentLeftMargin" presStyleLbl="node1" presStyleIdx="0" presStyleCnt="3"/>
      <dgm:spPr/>
      <dgm:t>
        <a:bodyPr/>
        <a:lstStyle/>
        <a:p>
          <a:endParaRPr lang="pt-PT"/>
        </a:p>
      </dgm:t>
    </dgm:pt>
    <dgm:pt modelId="{DE7D1B45-6EF8-4C82-9A7D-A6601974A12F}" type="pres">
      <dgm:prSet presAssocID="{583F478B-92D3-4D45-BAF9-6633FC06BF33}" presName="parentText" presStyleLbl="node1" presStyleIdx="1" presStyleCnt="3" custScaleX="109142" custScaleY="119214">
        <dgm:presLayoutVars>
          <dgm:chMax val="0"/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74C56B87-BDBE-4227-82EA-C7777D3FC068}" type="pres">
      <dgm:prSet presAssocID="{583F478B-92D3-4D45-BAF9-6633FC06BF33}" presName="negativeSpace" presStyleCnt="0"/>
      <dgm:spPr/>
    </dgm:pt>
    <dgm:pt modelId="{D47B9F9D-BA1E-4685-9E7A-2B4223C37AEE}" type="pres">
      <dgm:prSet presAssocID="{583F478B-92D3-4D45-BAF9-6633FC06BF33}" presName="childText" presStyleLbl="conFgAcc1" presStyleIdx="1" presStyleCnt="3">
        <dgm:presLayoutVars>
          <dgm:bulletEnabled val="1"/>
        </dgm:presLayoutVars>
      </dgm:prSet>
      <dgm:spPr/>
    </dgm:pt>
    <dgm:pt modelId="{D109D3C3-C481-45D8-B8E1-BF75AC41EABA}" type="pres">
      <dgm:prSet presAssocID="{339DCEF8-49D8-40B3-BCCE-F37F611896C4}" presName="spaceBetweenRectangles" presStyleCnt="0"/>
      <dgm:spPr/>
    </dgm:pt>
    <dgm:pt modelId="{E8C5B92E-507C-4A26-9FD1-469D12F087E1}" type="pres">
      <dgm:prSet presAssocID="{B169E13F-65EA-4F82-849A-04AC8BFCAC98}" presName="parentLin" presStyleCnt="0"/>
      <dgm:spPr/>
    </dgm:pt>
    <dgm:pt modelId="{8B423E3C-4845-49F0-91E2-24D26F00C8E6}" type="pres">
      <dgm:prSet presAssocID="{B169E13F-65EA-4F82-849A-04AC8BFCAC98}" presName="parentLeftMargin" presStyleLbl="node1" presStyleIdx="1" presStyleCnt="3"/>
      <dgm:spPr/>
      <dgm:t>
        <a:bodyPr/>
        <a:lstStyle/>
        <a:p>
          <a:endParaRPr lang="pt-PT"/>
        </a:p>
      </dgm:t>
    </dgm:pt>
    <dgm:pt modelId="{53EF5746-FA83-44B6-B354-3E6A96F6A151}" type="pres">
      <dgm:prSet presAssocID="{B169E13F-65EA-4F82-849A-04AC8BFCAC98}" presName="parentText" presStyleLbl="node1" presStyleIdx="2" presStyleCnt="3" custScaleX="111955" custScaleY="111143">
        <dgm:presLayoutVars>
          <dgm:chMax val="0"/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05627A5D-E22E-4EAC-BF2B-9805ED668A8E}" type="pres">
      <dgm:prSet presAssocID="{B169E13F-65EA-4F82-849A-04AC8BFCAC98}" presName="negativeSpace" presStyleCnt="0"/>
      <dgm:spPr/>
    </dgm:pt>
    <dgm:pt modelId="{35C73BFC-291B-40E7-8EB5-8297E6E78DB2}" type="pres">
      <dgm:prSet presAssocID="{B169E13F-65EA-4F82-849A-04AC8BFCAC9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3B5F876C-E912-4112-BBA9-BBE1FA25D1D0}" type="presOf" srcId="{583F478B-92D3-4D45-BAF9-6633FC06BF33}" destId="{DE7D1B45-6EF8-4C82-9A7D-A6601974A12F}" srcOrd="1" destOrd="0" presId="urn:microsoft.com/office/officeart/2005/8/layout/list1"/>
    <dgm:cxn modelId="{63644A20-B702-437D-BF8F-143E288B9085}" type="presOf" srcId="{B169E13F-65EA-4F82-849A-04AC8BFCAC98}" destId="{53EF5746-FA83-44B6-B354-3E6A96F6A151}" srcOrd="1" destOrd="0" presId="urn:microsoft.com/office/officeart/2005/8/layout/list1"/>
    <dgm:cxn modelId="{59788B30-9BAC-455C-A124-A22E2BDD82CC}" type="presOf" srcId="{06CACFA3-8807-4CBF-B000-F83B4F037569}" destId="{3E9B38A0-3459-4577-8B24-5C000C21516B}" srcOrd="0" destOrd="0" presId="urn:microsoft.com/office/officeart/2005/8/layout/list1"/>
    <dgm:cxn modelId="{3305FA53-B057-4EC7-BF49-60F25C65F282}" type="presOf" srcId="{B169E13F-65EA-4F82-849A-04AC8BFCAC98}" destId="{8B423E3C-4845-49F0-91E2-24D26F00C8E6}" srcOrd="0" destOrd="0" presId="urn:microsoft.com/office/officeart/2005/8/layout/list1"/>
    <dgm:cxn modelId="{275444FF-F609-4749-BFA5-5F3DBDCAC4AC}" srcId="{06CACFA3-8807-4CBF-B000-F83B4F037569}" destId="{BA7AB22F-7C1E-47D2-A5A6-699F029DA60B}" srcOrd="0" destOrd="0" parTransId="{4402EEAD-FAA5-438B-86AF-5613F29FA260}" sibTransId="{096F8721-35B0-4B1F-94D1-B78BF34CEC34}"/>
    <dgm:cxn modelId="{0F5C6510-A63F-437A-AA48-148B70F2F579}" srcId="{06CACFA3-8807-4CBF-B000-F83B4F037569}" destId="{B169E13F-65EA-4F82-849A-04AC8BFCAC98}" srcOrd="2" destOrd="0" parTransId="{E7852184-D93D-4C6A-A899-F5B5165AEA50}" sibTransId="{A81EF03D-A774-4C5A-91BA-33D9B23A0A7D}"/>
    <dgm:cxn modelId="{15FAC15B-C6B2-45A1-880A-07EE5AA519A0}" type="presOf" srcId="{BA7AB22F-7C1E-47D2-A5A6-699F029DA60B}" destId="{1D39D37E-34BF-415C-A958-51E5427C4D8A}" srcOrd="0" destOrd="0" presId="urn:microsoft.com/office/officeart/2005/8/layout/list1"/>
    <dgm:cxn modelId="{E4B21466-1BBD-4810-8142-7AD5317E094D}" srcId="{06CACFA3-8807-4CBF-B000-F83B4F037569}" destId="{583F478B-92D3-4D45-BAF9-6633FC06BF33}" srcOrd="1" destOrd="0" parTransId="{98F7440B-B2F2-4062-9A94-8686F980AF4E}" sibTransId="{339DCEF8-49D8-40B3-BCCE-F37F611896C4}"/>
    <dgm:cxn modelId="{C5CB5D74-2AD2-41D9-BC51-DB60D350DB88}" type="presOf" srcId="{583F478B-92D3-4D45-BAF9-6633FC06BF33}" destId="{60B33B44-F547-4005-B7A0-E1DA047C91B0}" srcOrd="0" destOrd="0" presId="urn:microsoft.com/office/officeart/2005/8/layout/list1"/>
    <dgm:cxn modelId="{2D3D1C4A-E1D5-4C3E-94AC-E771DBB5C788}" type="presOf" srcId="{BA7AB22F-7C1E-47D2-A5A6-699F029DA60B}" destId="{1CFB6DD6-9AD8-47C6-930B-765D5126F6FC}" srcOrd="1" destOrd="0" presId="urn:microsoft.com/office/officeart/2005/8/layout/list1"/>
    <dgm:cxn modelId="{A966FDD9-E9F4-492C-99F2-7FA370E00185}" type="presParOf" srcId="{3E9B38A0-3459-4577-8B24-5C000C21516B}" destId="{116BB0EE-472A-4638-A3A8-5FC3DCE050CA}" srcOrd="0" destOrd="0" presId="urn:microsoft.com/office/officeart/2005/8/layout/list1"/>
    <dgm:cxn modelId="{1D75132D-5C41-4738-A9B3-39BC419FF370}" type="presParOf" srcId="{116BB0EE-472A-4638-A3A8-5FC3DCE050CA}" destId="{1D39D37E-34BF-415C-A958-51E5427C4D8A}" srcOrd="0" destOrd="0" presId="urn:microsoft.com/office/officeart/2005/8/layout/list1"/>
    <dgm:cxn modelId="{D7A69D3F-B0C0-4D70-9AFE-CEEF05FA0147}" type="presParOf" srcId="{116BB0EE-472A-4638-A3A8-5FC3DCE050CA}" destId="{1CFB6DD6-9AD8-47C6-930B-765D5126F6FC}" srcOrd="1" destOrd="0" presId="urn:microsoft.com/office/officeart/2005/8/layout/list1"/>
    <dgm:cxn modelId="{ABE59C8A-4806-49E6-A3BC-476D78B0E17D}" type="presParOf" srcId="{3E9B38A0-3459-4577-8B24-5C000C21516B}" destId="{73ECDD21-FD9A-45D0-8370-CFDFFD86102E}" srcOrd="1" destOrd="0" presId="urn:microsoft.com/office/officeart/2005/8/layout/list1"/>
    <dgm:cxn modelId="{51C7B34D-6F1E-447A-977D-C1013DC82D4A}" type="presParOf" srcId="{3E9B38A0-3459-4577-8B24-5C000C21516B}" destId="{36C8D9AA-EE8D-44E4-9C17-7F516E2E34EC}" srcOrd="2" destOrd="0" presId="urn:microsoft.com/office/officeart/2005/8/layout/list1"/>
    <dgm:cxn modelId="{DFCFA7A5-C735-4F62-A419-8BADE6A8DE0A}" type="presParOf" srcId="{3E9B38A0-3459-4577-8B24-5C000C21516B}" destId="{02111CDF-85A8-4DC8-8673-7E82B427DA7D}" srcOrd="3" destOrd="0" presId="urn:microsoft.com/office/officeart/2005/8/layout/list1"/>
    <dgm:cxn modelId="{87A343C1-D837-4189-B21D-9610706E805B}" type="presParOf" srcId="{3E9B38A0-3459-4577-8B24-5C000C21516B}" destId="{BA58BA24-C2A3-453C-938C-D7A21E7DA1F0}" srcOrd="4" destOrd="0" presId="urn:microsoft.com/office/officeart/2005/8/layout/list1"/>
    <dgm:cxn modelId="{E91973D3-EA74-439F-B8AC-52A6EE6ABDFF}" type="presParOf" srcId="{BA58BA24-C2A3-453C-938C-D7A21E7DA1F0}" destId="{60B33B44-F547-4005-B7A0-E1DA047C91B0}" srcOrd="0" destOrd="0" presId="urn:microsoft.com/office/officeart/2005/8/layout/list1"/>
    <dgm:cxn modelId="{48B95C8A-11F3-4C78-931A-D0B6CD97D05E}" type="presParOf" srcId="{BA58BA24-C2A3-453C-938C-D7A21E7DA1F0}" destId="{DE7D1B45-6EF8-4C82-9A7D-A6601974A12F}" srcOrd="1" destOrd="0" presId="urn:microsoft.com/office/officeart/2005/8/layout/list1"/>
    <dgm:cxn modelId="{A6ADED9C-6DB3-48E9-A4CF-8E5F68093ADA}" type="presParOf" srcId="{3E9B38A0-3459-4577-8B24-5C000C21516B}" destId="{74C56B87-BDBE-4227-82EA-C7777D3FC068}" srcOrd="5" destOrd="0" presId="urn:microsoft.com/office/officeart/2005/8/layout/list1"/>
    <dgm:cxn modelId="{19BE14F1-DD2B-4F69-84C9-EBC89B72B7A6}" type="presParOf" srcId="{3E9B38A0-3459-4577-8B24-5C000C21516B}" destId="{D47B9F9D-BA1E-4685-9E7A-2B4223C37AEE}" srcOrd="6" destOrd="0" presId="urn:microsoft.com/office/officeart/2005/8/layout/list1"/>
    <dgm:cxn modelId="{0F36E5C5-C073-49DC-A9D6-D2EE01E8A389}" type="presParOf" srcId="{3E9B38A0-3459-4577-8B24-5C000C21516B}" destId="{D109D3C3-C481-45D8-B8E1-BF75AC41EABA}" srcOrd="7" destOrd="0" presId="urn:microsoft.com/office/officeart/2005/8/layout/list1"/>
    <dgm:cxn modelId="{401D70EB-6225-40DC-AA22-2E428B552454}" type="presParOf" srcId="{3E9B38A0-3459-4577-8B24-5C000C21516B}" destId="{E8C5B92E-507C-4A26-9FD1-469D12F087E1}" srcOrd="8" destOrd="0" presId="urn:microsoft.com/office/officeart/2005/8/layout/list1"/>
    <dgm:cxn modelId="{01C1CA98-AE93-44EA-85C4-304F7E191F40}" type="presParOf" srcId="{E8C5B92E-507C-4A26-9FD1-469D12F087E1}" destId="{8B423E3C-4845-49F0-91E2-24D26F00C8E6}" srcOrd="0" destOrd="0" presId="urn:microsoft.com/office/officeart/2005/8/layout/list1"/>
    <dgm:cxn modelId="{F45E2063-849F-4694-B40F-6F0F8AD86F0E}" type="presParOf" srcId="{E8C5B92E-507C-4A26-9FD1-469D12F087E1}" destId="{53EF5746-FA83-44B6-B354-3E6A96F6A151}" srcOrd="1" destOrd="0" presId="urn:microsoft.com/office/officeart/2005/8/layout/list1"/>
    <dgm:cxn modelId="{1C850519-B869-4CAF-967E-2BFAF07C3018}" type="presParOf" srcId="{3E9B38A0-3459-4577-8B24-5C000C21516B}" destId="{05627A5D-E22E-4EAC-BF2B-9805ED668A8E}" srcOrd="9" destOrd="0" presId="urn:microsoft.com/office/officeart/2005/8/layout/list1"/>
    <dgm:cxn modelId="{038273D8-04F5-4394-BD53-7F3EECCDD3A5}" type="presParOf" srcId="{3E9B38A0-3459-4577-8B24-5C000C21516B}" destId="{35C73BFC-291B-40E7-8EB5-8297E6E78DB2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018F535-EC2D-4166-9EBE-C798F020E0BD}" type="doc">
      <dgm:prSet loTypeId="urn:microsoft.com/office/officeart/2008/layout/VerticalCurvedList" loCatId="list" qsTypeId="urn:microsoft.com/office/officeart/2005/8/quickstyle/3d3" qsCatId="3D" csTypeId="urn:microsoft.com/office/officeart/2005/8/colors/accent5_2" csCatId="accent5" phldr="1"/>
      <dgm:spPr/>
      <dgm:t>
        <a:bodyPr/>
        <a:lstStyle/>
        <a:p>
          <a:endParaRPr lang="pt-BR"/>
        </a:p>
      </dgm:t>
    </dgm:pt>
    <dgm:pt modelId="{E82D3357-7417-456C-93AE-F12F91C448E3}">
      <dgm:prSet custT="1"/>
      <dgm:spPr/>
      <dgm:t>
        <a:bodyPr/>
        <a:lstStyle/>
        <a:p>
          <a:pPr rtl="0"/>
          <a:r>
            <a:rPr lang="pt-BR" sz="2400">
              <a:latin typeface="+mn-lt"/>
            </a:rPr>
            <a:t>I - capacidade de resposta;</a:t>
          </a:r>
          <a:endParaRPr lang="pt-BR" sz="2400" b="1" u="none" dirty="0"/>
        </a:p>
      </dgm:t>
    </dgm:pt>
    <dgm:pt modelId="{DD899D0E-B742-4945-9AFF-C824091771DD}" type="parTrans" cxnId="{70307028-49F0-4662-92EA-2591AF426878}">
      <dgm:prSet/>
      <dgm:spPr/>
      <dgm:t>
        <a:bodyPr/>
        <a:lstStyle/>
        <a:p>
          <a:endParaRPr lang="pt-BR"/>
        </a:p>
      </dgm:t>
    </dgm:pt>
    <dgm:pt modelId="{81D67390-2B00-4C7A-8158-9BAFCC849D9D}" type="sibTrans" cxnId="{70307028-49F0-4662-92EA-2591AF426878}">
      <dgm:prSet/>
      <dgm:spPr/>
      <dgm:t>
        <a:bodyPr/>
        <a:lstStyle/>
        <a:p>
          <a:endParaRPr lang="pt-BR"/>
        </a:p>
      </dgm:t>
    </dgm:pt>
    <dgm:pt modelId="{1197BEF6-2B27-41A7-9759-DD173A72E1F4}">
      <dgm:prSet/>
      <dgm:spPr/>
      <dgm:t>
        <a:bodyPr/>
        <a:lstStyle/>
        <a:p>
          <a:pPr rtl="0"/>
          <a:r>
            <a:rPr lang="pt-BR">
              <a:latin typeface="+mn-lt"/>
            </a:rPr>
            <a:t>II - integridade; </a:t>
          </a:r>
          <a:endParaRPr lang="pt-BR" dirty="0">
            <a:latin typeface="+mn-lt"/>
          </a:endParaRPr>
        </a:p>
      </dgm:t>
    </dgm:pt>
    <dgm:pt modelId="{DEBA812D-1C44-441C-8CA4-12EE156E5158}" type="parTrans" cxnId="{17355B1A-ADD1-4D19-89C9-5B5BD912211C}">
      <dgm:prSet/>
      <dgm:spPr/>
      <dgm:t>
        <a:bodyPr/>
        <a:lstStyle/>
        <a:p>
          <a:endParaRPr lang="pt-BR"/>
        </a:p>
      </dgm:t>
    </dgm:pt>
    <dgm:pt modelId="{9C272482-5F33-42D5-A1B2-7DF0ADA0A88A}" type="sibTrans" cxnId="{17355B1A-ADD1-4D19-89C9-5B5BD912211C}">
      <dgm:prSet/>
      <dgm:spPr/>
      <dgm:t>
        <a:bodyPr/>
        <a:lstStyle/>
        <a:p>
          <a:endParaRPr lang="pt-BR"/>
        </a:p>
      </dgm:t>
    </dgm:pt>
    <dgm:pt modelId="{79A14022-79F8-4137-A038-2EC1F8D12003}">
      <dgm:prSet/>
      <dgm:spPr/>
      <dgm:t>
        <a:bodyPr/>
        <a:lstStyle/>
        <a:p>
          <a:pPr rtl="0"/>
          <a:r>
            <a:rPr lang="pt-BR">
              <a:latin typeface="+mn-lt"/>
            </a:rPr>
            <a:t>III - confiabilidade;</a:t>
          </a:r>
          <a:endParaRPr lang="pt-BR" dirty="0">
            <a:latin typeface="+mn-lt"/>
          </a:endParaRPr>
        </a:p>
      </dgm:t>
    </dgm:pt>
    <dgm:pt modelId="{6B89355C-703F-4383-AE99-5BAA95DA8C30}" type="parTrans" cxnId="{59C17F99-F671-4818-AE4F-93ECA388C8B4}">
      <dgm:prSet/>
      <dgm:spPr/>
      <dgm:t>
        <a:bodyPr/>
        <a:lstStyle/>
        <a:p>
          <a:endParaRPr lang="pt-BR"/>
        </a:p>
      </dgm:t>
    </dgm:pt>
    <dgm:pt modelId="{36C68528-51EA-478C-BC0B-C5E266E47180}" type="sibTrans" cxnId="{59C17F99-F671-4818-AE4F-93ECA388C8B4}">
      <dgm:prSet/>
      <dgm:spPr/>
      <dgm:t>
        <a:bodyPr/>
        <a:lstStyle/>
        <a:p>
          <a:endParaRPr lang="pt-BR"/>
        </a:p>
      </dgm:t>
    </dgm:pt>
    <dgm:pt modelId="{BE771B4A-3135-4E75-A137-1C884224C9FF}">
      <dgm:prSet/>
      <dgm:spPr/>
      <dgm:t>
        <a:bodyPr/>
        <a:lstStyle/>
        <a:p>
          <a:pPr rtl="0"/>
          <a:r>
            <a:rPr lang="pt-BR">
              <a:latin typeface="+mn-lt"/>
            </a:rPr>
            <a:t>IV - melhoria regulatória;</a:t>
          </a:r>
          <a:endParaRPr lang="pt-BR" dirty="0">
            <a:latin typeface="+mn-lt"/>
          </a:endParaRPr>
        </a:p>
      </dgm:t>
    </dgm:pt>
    <dgm:pt modelId="{332857C4-BCCA-4D93-849F-9D7B2C2F55A6}" type="parTrans" cxnId="{11C2D21E-683D-4744-8D7E-AF8C250AD93B}">
      <dgm:prSet/>
      <dgm:spPr/>
      <dgm:t>
        <a:bodyPr/>
        <a:lstStyle/>
        <a:p>
          <a:endParaRPr lang="pt-BR"/>
        </a:p>
      </dgm:t>
    </dgm:pt>
    <dgm:pt modelId="{7D69CF92-A2A2-4F74-88FF-96E55F8CA87B}" type="sibTrans" cxnId="{11C2D21E-683D-4744-8D7E-AF8C250AD93B}">
      <dgm:prSet/>
      <dgm:spPr/>
      <dgm:t>
        <a:bodyPr/>
        <a:lstStyle/>
        <a:p>
          <a:endParaRPr lang="pt-BR"/>
        </a:p>
      </dgm:t>
    </dgm:pt>
    <dgm:pt modelId="{97C4A8BC-517C-43C7-8B60-2A8A02096E98}">
      <dgm:prSet/>
      <dgm:spPr/>
      <dgm:t>
        <a:bodyPr/>
        <a:lstStyle/>
        <a:p>
          <a:pPr rtl="0"/>
          <a:r>
            <a:rPr lang="pt-BR">
              <a:latin typeface="+mn-lt"/>
            </a:rPr>
            <a:t>V - prestação de contas e responsabilidade;</a:t>
          </a:r>
          <a:endParaRPr lang="pt-BR" dirty="0">
            <a:latin typeface="+mn-lt"/>
          </a:endParaRPr>
        </a:p>
      </dgm:t>
    </dgm:pt>
    <dgm:pt modelId="{4B2BACB6-8842-40B8-808F-FC3A470D5787}" type="parTrans" cxnId="{A038091C-4A65-495D-B441-CF8F44494F93}">
      <dgm:prSet/>
      <dgm:spPr/>
      <dgm:t>
        <a:bodyPr/>
        <a:lstStyle/>
        <a:p>
          <a:endParaRPr lang="pt-BR"/>
        </a:p>
      </dgm:t>
    </dgm:pt>
    <dgm:pt modelId="{4269FD1C-E874-493A-A7DF-623AA8EE94DB}" type="sibTrans" cxnId="{A038091C-4A65-495D-B441-CF8F44494F93}">
      <dgm:prSet/>
      <dgm:spPr/>
      <dgm:t>
        <a:bodyPr/>
        <a:lstStyle/>
        <a:p>
          <a:endParaRPr lang="pt-BR"/>
        </a:p>
      </dgm:t>
    </dgm:pt>
    <dgm:pt modelId="{E78316E0-6AE8-43C2-91DB-F4C3B5F8DEA3}">
      <dgm:prSet/>
      <dgm:spPr/>
      <dgm:t>
        <a:bodyPr/>
        <a:lstStyle/>
        <a:p>
          <a:pPr rtl="0"/>
          <a:r>
            <a:rPr lang="pt-BR">
              <a:latin typeface="+mn-lt"/>
            </a:rPr>
            <a:t>VI - transparência</a:t>
          </a:r>
          <a:endParaRPr lang="pt-BR"/>
        </a:p>
      </dgm:t>
    </dgm:pt>
    <dgm:pt modelId="{D2F895C5-29C7-40B0-BEE2-ED708266D7BF}" type="parTrans" cxnId="{458D575E-AF95-41AA-A5A8-C46E02A03DC1}">
      <dgm:prSet/>
      <dgm:spPr/>
      <dgm:t>
        <a:bodyPr/>
        <a:lstStyle/>
        <a:p>
          <a:endParaRPr lang="pt-BR"/>
        </a:p>
      </dgm:t>
    </dgm:pt>
    <dgm:pt modelId="{657F27E2-9E64-4A75-864E-5942479EA291}" type="sibTrans" cxnId="{458D575E-AF95-41AA-A5A8-C46E02A03DC1}">
      <dgm:prSet/>
      <dgm:spPr/>
      <dgm:t>
        <a:bodyPr/>
        <a:lstStyle/>
        <a:p>
          <a:endParaRPr lang="pt-BR"/>
        </a:p>
      </dgm:t>
    </dgm:pt>
    <dgm:pt modelId="{BBAAF0AA-9589-4F35-A64E-29FB047DA060}" type="pres">
      <dgm:prSet presAssocID="{4018F535-EC2D-4166-9EBE-C798F020E0BD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pt-PT"/>
        </a:p>
      </dgm:t>
    </dgm:pt>
    <dgm:pt modelId="{A664BC7D-AF08-4C97-819C-D53A9309695E}" type="pres">
      <dgm:prSet presAssocID="{4018F535-EC2D-4166-9EBE-C798F020E0BD}" presName="Name1" presStyleCnt="0"/>
      <dgm:spPr/>
    </dgm:pt>
    <dgm:pt modelId="{B4F20357-ABD7-4693-B0A6-B3793627C14F}" type="pres">
      <dgm:prSet presAssocID="{4018F535-EC2D-4166-9EBE-C798F020E0BD}" presName="cycle" presStyleCnt="0"/>
      <dgm:spPr/>
    </dgm:pt>
    <dgm:pt modelId="{36425DDE-1E79-4897-852D-41097C7D176D}" type="pres">
      <dgm:prSet presAssocID="{4018F535-EC2D-4166-9EBE-C798F020E0BD}" presName="srcNode" presStyleLbl="node1" presStyleIdx="0" presStyleCnt="6"/>
      <dgm:spPr/>
    </dgm:pt>
    <dgm:pt modelId="{C627F4B1-4B02-4C3C-8F4E-BDB3FCDDCBBA}" type="pres">
      <dgm:prSet presAssocID="{4018F535-EC2D-4166-9EBE-C798F020E0BD}" presName="conn" presStyleLbl="parChTrans1D2" presStyleIdx="0" presStyleCnt="1"/>
      <dgm:spPr/>
      <dgm:t>
        <a:bodyPr/>
        <a:lstStyle/>
        <a:p>
          <a:endParaRPr lang="pt-PT"/>
        </a:p>
      </dgm:t>
    </dgm:pt>
    <dgm:pt modelId="{278AEC29-5FCF-47C0-9CED-D8DE34ACD8A5}" type="pres">
      <dgm:prSet presAssocID="{4018F535-EC2D-4166-9EBE-C798F020E0BD}" presName="extraNode" presStyleLbl="node1" presStyleIdx="0" presStyleCnt="6"/>
      <dgm:spPr/>
    </dgm:pt>
    <dgm:pt modelId="{09AF0940-ABF8-455B-8EE3-1525C71DE4B3}" type="pres">
      <dgm:prSet presAssocID="{4018F535-EC2D-4166-9EBE-C798F020E0BD}" presName="dstNode" presStyleLbl="node1" presStyleIdx="0" presStyleCnt="6"/>
      <dgm:spPr/>
    </dgm:pt>
    <dgm:pt modelId="{A1C6564F-D0F8-4FEE-ADDD-3AC5F0137125}" type="pres">
      <dgm:prSet presAssocID="{E82D3357-7417-456C-93AE-F12F91C448E3}" presName="text_1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F8D0E7D6-EDE3-41C0-8276-13C9CA8F23DC}" type="pres">
      <dgm:prSet presAssocID="{E82D3357-7417-456C-93AE-F12F91C448E3}" presName="accent_1" presStyleCnt="0"/>
      <dgm:spPr/>
    </dgm:pt>
    <dgm:pt modelId="{DC1D8E6D-514E-40F6-A7B6-7C14D2C455C8}" type="pres">
      <dgm:prSet presAssocID="{E82D3357-7417-456C-93AE-F12F91C448E3}" presName="accentRepeatNode" presStyleLbl="solidFgAcc1" presStyleIdx="0" presStyleCnt="6"/>
      <dgm:spPr/>
    </dgm:pt>
    <dgm:pt modelId="{383EA56F-A3C6-4E66-A0A2-D19365811F9D}" type="pres">
      <dgm:prSet presAssocID="{1197BEF6-2B27-41A7-9759-DD173A72E1F4}" presName="text_2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B2D27879-24C2-45A1-A843-B60DF558F4B5}" type="pres">
      <dgm:prSet presAssocID="{1197BEF6-2B27-41A7-9759-DD173A72E1F4}" presName="accent_2" presStyleCnt="0"/>
      <dgm:spPr/>
    </dgm:pt>
    <dgm:pt modelId="{8166CB1D-193C-42DD-A979-0330193DD233}" type="pres">
      <dgm:prSet presAssocID="{1197BEF6-2B27-41A7-9759-DD173A72E1F4}" presName="accentRepeatNode" presStyleLbl="solidFgAcc1" presStyleIdx="1" presStyleCnt="6"/>
      <dgm:spPr/>
    </dgm:pt>
    <dgm:pt modelId="{1E79046D-A0B7-46C0-9228-937A4E792DDB}" type="pres">
      <dgm:prSet presAssocID="{79A14022-79F8-4137-A038-2EC1F8D12003}" presName="text_3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43846033-8E19-4852-8589-97B32F537ABA}" type="pres">
      <dgm:prSet presAssocID="{79A14022-79F8-4137-A038-2EC1F8D12003}" presName="accent_3" presStyleCnt="0"/>
      <dgm:spPr/>
    </dgm:pt>
    <dgm:pt modelId="{4AD2B3A6-AE2C-4F26-A7B1-DBD743B54FE7}" type="pres">
      <dgm:prSet presAssocID="{79A14022-79F8-4137-A038-2EC1F8D12003}" presName="accentRepeatNode" presStyleLbl="solidFgAcc1" presStyleIdx="2" presStyleCnt="6"/>
      <dgm:spPr/>
    </dgm:pt>
    <dgm:pt modelId="{30CA5C9D-488B-47F9-AE3F-D7F8AA10857A}" type="pres">
      <dgm:prSet presAssocID="{BE771B4A-3135-4E75-A137-1C884224C9FF}" presName="text_4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1F209AF2-D496-43E8-A667-BBD26921C95A}" type="pres">
      <dgm:prSet presAssocID="{BE771B4A-3135-4E75-A137-1C884224C9FF}" presName="accent_4" presStyleCnt="0"/>
      <dgm:spPr/>
    </dgm:pt>
    <dgm:pt modelId="{C0276C09-CF45-4DFD-B4D8-050B7CC6CDB9}" type="pres">
      <dgm:prSet presAssocID="{BE771B4A-3135-4E75-A137-1C884224C9FF}" presName="accentRepeatNode" presStyleLbl="solidFgAcc1" presStyleIdx="3" presStyleCnt="6"/>
      <dgm:spPr/>
    </dgm:pt>
    <dgm:pt modelId="{8BFF51C8-7A1B-462D-B3FA-6CEF95286604}" type="pres">
      <dgm:prSet presAssocID="{97C4A8BC-517C-43C7-8B60-2A8A02096E98}" presName="text_5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70E8C729-B162-420F-95FE-9CCD900A62E5}" type="pres">
      <dgm:prSet presAssocID="{97C4A8BC-517C-43C7-8B60-2A8A02096E98}" presName="accent_5" presStyleCnt="0"/>
      <dgm:spPr/>
    </dgm:pt>
    <dgm:pt modelId="{7D70A475-8DCE-4301-B9E4-5DD234F5F968}" type="pres">
      <dgm:prSet presAssocID="{97C4A8BC-517C-43C7-8B60-2A8A02096E98}" presName="accentRepeatNode" presStyleLbl="solidFgAcc1" presStyleIdx="4" presStyleCnt="6"/>
      <dgm:spPr/>
    </dgm:pt>
    <dgm:pt modelId="{723B6081-5BAD-4B5B-8075-7272FEB44102}" type="pres">
      <dgm:prSet presAssocID="{E78316E0-6AE8-43C2-91DB-F4C3B5F8DEA3}" presName="text_6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pt-PT"/>
        </a:p>
      </dgm:t>
    </dgm:pt>
    <dgm:pt modelId="{D3B19E0A-DBDE-4EB3-9756-29BF469DF53B}" type="pres">
      <dgm:prSet presAssocID="{E78316E0-6AE8-43C2-91DB-F4C3B5F8DEA3}" presName="accent_6" presStyleCnt="0"/>
      <dgm:spPr/>
    </dgm:pt>
    <dgm:pt modelId="{B3C329EA-0A8C-4E8D-9BBA-80D66E84310F}" type="pres">
      <dgm:prSet presAssocID="{E78316E0-6AE8-43C2-91DB-F4C3B5F8DEA3}" presName="accentRepeatNode" presStyleLbl="solidFgAcc1" presStyleIdx="5" presStyleCnt="6"/>
      <dgm:spPr/>
    </dgm:pt>
  </dgm:ptLst>
  <dgm:cxnLst>
    <dgm:cxn modelId="{17355B1A-ADD1-4D19-89C9-5B5BD912211C}" srcId="{4018F535-EC2D-4166-9EBE-C798F020E0BD}" destId="{1197BEF6-2B27-41A7-9759-DD173A72E1F4}" srcOrd="1" destOrd="0" parTransId="{DEBA812D-1C44-441C-8CA4-12EE156E5158}" sibTransId="{9C272482-5F33-42D5-A1B2-7DF0ADA0A88A}"/>
    <dgm:cxn modelId="{59C17F99-F671-4818-AE4F-93ECA388C8B4}" srcId="{4018F535-EC2D-4166-9EBE-C798F020E0BD}" destId="{79A14022-79F8-4137-A038-2EC1F8D12003}" srcOrd="2" destOrd="0" parTransId="{6B89355C-703F-4383-AE99-5BAA95DA8C30}" sibTransId="{36C68528-51EA-478C-BC0B-C5E266E47180}"/>
    <dgm:cxn modelId="{A34C1793-631E-4BC3-82C2-78D909B9B160}" type="presOf" srcId="{79A14022-79F8-4137-A038-2EC1F8D12003}" destId="{1E79046D-A0B7-46C0-9228-937A4E792DDB}" srcOrd="0" destOrd="0" presId="urn:microsoft.com/office/officeart/2008/layout/VerticalCurvedList"/>
    <dgm:cxn modelId="{569BE6EA-2241-49D7-ADB3-0B2FB7339EF1}" type="presOf" srcId="{E78316E0-6AE8-43C2-91DB-F4C3B5F8DEA3}" destId="{723B6081-5BAD-4B5B-8075-7272FEB44102}" srcOrd="0" destOrd="0" presId="urn:microsoft.com/office/officeart/2008/layout/VerticalCurvedList"/>
    <dgm:cxn modelId="{B807CC90-C956-4E24-A74B-A8DB7556998A}" type="presOf" srcId="{BE771B4A-3135-4E75-A137-1C884224C9FF}" destId="{30CA5C9D-488B-47F9-AE3F-D7F8AA10857A}" srcOrd="0" destOrd="0" presId="urn:microsoft.com/office/officeart/2008/layout/VerticalCurvedList"/>
    <dgm:cxn modelId="{70307028-49F0-4662-92EA-2591AF426878}" srcId="{4018F535-EC2D-4166-9EBE-C798F020E0BD}" destId="{E82D3357-7417-456C-93AE-F12F91C448E3}" srcOrd="0" destOrd="0" parTransId="{DD899D0E-B742-4945-9AFF-C824091771DD}" sibTransId="{81D67390-2B00-4C7A-8158-9BAFCC849D9D}"/>
    <dgm:cxn modelId="{A4E17109-D0C1-4785-8E0E-7054C204C973}" type="presOf" srcId="{4018F535-EC2D-4166-9EBE-C798F020E0BD}" destId="{BBAAF0AA-9589-4F35-A64E-29FB047DA060}" srcOrd="0" destOrd="0" presId="urn:microsoft.com/office/officeart/2008/layout/VerticalCurvedList"/>
    <dgm:cxn modelId="{458D575E-AF95-41AA-A5A8-C46E02A03DC1}" srcId="{4018F535-EC2D-4166-9EBE-C798F020E0BD}" destId="{E78316E0-6AE8-43C2-91DB-F4C3B5F8DEA3}" srcOrd="5" destOrd="0" parTransId="{D2F895C5-29C7-40B0-BEE2-ED708266D7BF}" sibTransId="{657F27E2-9E64-4A75-864E-5942479EA291}"/>
    <dgm:cxn modelId="{B79B6119-4499-4DD6-8A6E-6676A3743621}" type="presOf" srcId="{81D67390-2B00-4C7A-8158-9BAFCC849D9D}" destId="{C627F4B1-4B02-4C3C-8F4E-BDB3FCDDCBBA}" srcOrd="0" destOrd="0" presId="urn:microsoft.com/office/officeart/2008/layout/VerticalCurvedList"/>
    <dgm:cxn modelId="{39193C98-9444-41F1-B175-F16BE1F05FFF}" type="presOf" srcId="{97C4A8BC-517C-43C7-8B60-2A8A02096E98}" destId="{8BFF51C8-7A1B-462D-B3FA-6CEF95286604}" srcOrd="0" destOrd="0" presId="urn:microsoft.com/office/officeart/2008/layout/VerticalCurvedList"/>
    <dgm:cxn modelId="{2AE6EF86-7165-4481-8A14-02754276E9D9}" type="presOf" srcId="{E82D3357-7417-456C-93AE-F12F91C448E3}" destId="{A1C6564F-D0F8-4FEE-ADDD-3AC5F0137125}" srcOrd="0" destOrd="0" presId="urn:microsoft.com/office/officeart/2008/layout/VerticalCurvedList"/>
    <dgm:cxn modelId="{A038091C-4A65-495D-B441-CF8F44494F93}" srcId="{4018F535-EC2D-4166-9EBE-C798F020E0BD}" destId="{97C4A8BC-517C-43C7-8B60-2A8A02096E98}" srcOrd="4" destOrd="0" parTransId="{4B2BACB6-8842-40B8-808F-FC3A470D5787}" sibTransId="{4269FD1C-E874-493A-A7DF-623AA8EE94DB}"/>
    <dgm:cxn modelId="{11C2D21E-683D-4744-8D7E-AF8C250AD93B}" srcId="{4018F535-EC2D-4166-9EBE-C798F020E0BD}" destId="{BE771B4A-3135-4E75-A137-1C884224C9FF}" srcOrd="3" destOrd="0" parTransId="{332857C4-BCCA-4D93-849F-9D7B2C2F55A6}" sibTransId="{7D69CF92-A2A2-4F74-88FF-96E55F8CA87B}"/>
    <dgm:cxn modelId="{AB3B1129-88A8-4E0D-97C1-D313E6BAA6C1}" type="presOf" srcId="{1197BEF6-2B27-41A7-9759-DD173A72E1F4}" destId="{383EA56F-A3C6-4E66-A0A2-D19365811F9D}" srcOrd="0" destOrd="0" presId="urn:microsoft.com/office/officeart/2008/layout/VerticalCurvedList"/>
    <dgm:cxn modelId="{3323FE0A-7927-4B23-AF58-9AAA63D9E823}" type="presParOf" srcId="{BBAAF0AA-9589-4F35-A64E-29FB047DA060}" destId="{A664BC7D-AF08-4C97-819C-D53A9309695E}" srcOrd="0" destOrd="0" presId="urn:microsoft.com/office/officeart/2008/layout/VerticalCurvedList"/>
    <dgm:cxn modelId="{42EE39C7-2B82-41FE-9572-A189E72C6F5D}" type="presParOf" srcId="{A664BC7D-AF08-4C97-819C-D53A9309695E}" destId="{B4F20357-ABD7-4693-B0A6-B3793627C14F}" srcOrd="0" destOrd="0" presId="urn:microsoft.com/office/officeart/2008/layout/VerticalCurvedList"/>
    <dgm:cxn modelId="{38416463-C0CC-46D9-AD88-EEF21F4E274F}" type="presParOf" srcId="{B4F20357-ABD7-4693-B0A6-B3793627C14F}" destId="{36425DDE-1E79-4897-852D-41097C7D176D}" srcOrd="0" destOrd="0" presId="urn:microsoft.com/office/officeart/2008/layout/VerticalCurvedList"/>
    <dgm:cxn modelId="{E427EE91-EA17-4FF3-8EEF-7CA53FA84F1F}" type="presParOf" srcId="{B4F20357-ABD7-4693-B0A6-B3793627C14F}" destId="{C627F4B1-4B02-4C3C-8F4E-BDB3FCDDCBBA}" srcOrd="1" destOrd="0" presId="urn:microsoft.com/office/officeart/2008/layout/VerticalCurvedList"/>
    <dgm:cxn modelId="{2B7E692C-D701-41E5-84AB-68FEFDF65B71}" type="presParOf" srcId="{B4F20357-ABD7-4693-B0A6-B3793627C14F}" destId="{278AEC29-5FCF-47C0-9CED-D8DE34ACD8A5}" srcOrd="2" destOrd="0" presId="urn:microsoft.com/office/officeart/2008/layout/VerticalCurvedList"/>
    <dgm:cxn modelId="{372142A8-2E0E-46B9-93BF-3BAC3C0EC7C9}" type="presParOf" srcId="{B4F20357-ABD7-4693-B0A6-B3793627C14F}" destId="{09AF0940-ABF8-455B-8EE3-1525C71DE4B3}" srcOrd="3" destOrd="0" presId="urn:microsoft.com/office/officeart/2008/layout/VerticalCurvedList"/>
    <dgm:cxn modelId="{74AA79FE-52B4-4522-9B65-9CB934F13887}" type="presParOf" srcId="{A664BC7D-AF08-4C97-819C-D53A9309695E}" destId="{A1C6564F-D0F8-4FEE-ADDD-3AC5F0137125}" srcOrd="1" destOrd="0" presId="urn:microsoft.com/office/officeart/2008/layout/VerticalCurvedList"/>
    <dgm:cxn modelId="{3E6D7945-7B1E-40F7-B82E-57036E49E1D4}" type="presParOf" srcId="{A664BC7D-AF08-4C97-819C-D53A9309695E}" destId="{F8D0E7D6-EDE3-41C0-8276-13C9CA8F23DC}" srcOrd="2" destOrd="0" presId="urn:microsoft.com/office/officeart/2008/layout/VerticalCurvedList"/>
    <dgm:cxn modelId="{F50AC5AB-96A4-4822-B917-AB1721FA99C5}" type="presParOf" srcId="{F8D0E7D6-EDE3-41C0-8276-13C9CA8F23DC}" destId="{DC1D8E6D-514E-40F6-A7B6-7C14D2C455C8}" srcOrd="0" destOrd="0" presId="urn:microsoft.com/office/officeart/2008/layout/VerticalCurvedList"/>
    <dgm:cxn modelId="{9D321644-2215-46CB-B9B3-36B8EB48ABC6}" type="presParOf" srcId="{A664BC7D-AF08-4C97-819C-D53A9309695E}" destId="{383EA56F-A3C6-4E66-A0A2-D19365811F9D}" srcOrd="3" destOrd="0" presId="urn:microsoft.com/office/officeart/2008/layout/VerticalCurvedList"/>
    <dgm:cxn modelId="{5BA17BE0-47A1-4583-8CA3-D51F174898B1}" type="presParOf" srcId="{A664BC7D-AF08-4C97-819C-D53A9309695E}" destId="{B2D27879-24C2-45A1-A843-B60DF558F4B5}" srcOrd="4" destOrd="0" presId="urn:microsoft.com/office/officeart/2008/layout/VerticalCurvedList"/>
    <dgm:cxn modelId="{00EE97A0-86B5-455B-B253-7AF516441713}" type="presParOf" srcId="{B2D27879-24C2-45A1-A843-B60DF558F4B5}" destId="{8166CB1D-193C-42DD-A979-0330193DD233}" srcOrd="0" destOrd="0" presId="urn:microsoft.com/office/officeart/2008/layout/VerticalCurvedList"/>
    <dgm:cxn modelId="{0631CFA7-DA20-45E2-845F-CF8F6BFCA435}" type="presParOf" srcId="{A664BC7D-AF08-4C97-819C-D53A9309695E}" destId="{1E79046D-A0B7-46C0-9228-937A4E792DDB}" srcOrd="5" destOrd="0" presId="urn:microsoft.com/office/officeart/2008/layout/VerticalCurvedList"/>
    <dgm:cxn modelId="{3FEB8DFE-187F-408E-B8C4-7905EAEDAAD1}" type="presParOf" srcId="{A664BC7D-AF08-4C97-819C-D53A9309695E}" destId="{43846033-8E19-4852-8589-97B32F537ABA}" srcOrd="6" destOrd="0" presId="urn:microsoft.com/office/officeart/2008/layout/VerticalCurvedList"/>
    <dgm:cxn modelId="{8DD39B9D-62AA-41C6-99CF-459270A57A4D}" type="presParOf" srcId="{43846033-8E19-4852-8589-97B32F537ABA}" destId="{4AD2B3A6-AE2C-4F26-A7B1-DBD743B54FE7}" srcOrd="0" destOrd="0" presId="urn:microsoft.com/office/officeart/2008/layout/VerticalCurvedList"/>
    <dgm:cxn modelId="{FEE0814F-91DF-4BAF-9E50-4E4E3560DE6B}" type="presParOf" srcId="{A664BC7D-AF08-4C97-819C-D53A9309695E}" destId="{30CA5C9D-488B-47F9-AE3F-D7F8AA10857A}" srcOrd="7" destOrd="0" presId="urn:microsoft.com/office/officeart/2008/layout/VerticalCurvedList"/>
    <dgm:cxn modelId="{B7551D6A-B148-4BAC-80A9-1ED9C5D4BEC1}" type="presParOf" srcId="{A664BC7D-AF08-4C97-819C-D53A9309695E}" destId="{1F209AF2-D496-43E8-A667-BBD26921C95A}" srcOrd="8" destOrd="0" presId="urn:microsoft.com/office/officeart/2008/layout/VerticalCurvedList"/>
    <dgm:cxn modelId="{5D4B945A-3185-43C5-8EAA-158B4D98620E}" type="presParOf" srcId="{1F209AF2-D496-43E8-A667-BBD26921C95A}" destId="{C0276C09-CF45-4DFD-B4D8-050B7CC6CDB9}" srcOrd="0" destOrd="0" presId="urn:microsoft.com/office/officeart/2008/layout/VerticalCurvedList"/>
    <dgm:cxn modelId="{4D7A23C6-C84E-4380-AFCE-DC2BC0704A23}" type="presParOf" srcId="{A664BC7D-AF08-4C97-819C-D53A9309695E}" destId="{8BFF51C8-7A1B-462D-B3FA-6CEF95286604}" srcOrd="9" destOrd="0" presId="urn:microsoft.com/office/officeart/2008/layout/VerticalCurvedList"/>
    <dgm:cxn modelId="{2AE0D2D7-BF93-4846-AD73-A2221DC014CB}" type="presParOf" srcId="{A664BC7D-AF08-4C97-819C-D53A9309695E}" destId="{70E8C729-B162-420F-95FE-9CCD900A62E5}" srcOrd="10" destOrd="0" presId="urn:microsoft.com/office/officeart/2008/layout/VerticalCurvedList"/>
    <dgm:cxn modelId="{0633AD02-00C6-4913-9867-D6F7418D1DC9}" type="presParOf" srcId="{70E8C729-B162-420F-95FE-9CCD900A62E5}" destId="{7D70A475-8DCE-4301-B9E4-5DD234F5F968}" srcOrd="0" destOrd="0" presId="urn:microsoft.com/office/officeart/2008/layout/VerticalCurvedList"/>
    <dgm:cxn modelId="{1FAF66A9-054A-4EE3-8C7B-23F65B27C395}" type="presParOf" srcId="{A664BC7D-AF08-4C97-819C-D53A9309695E}" destId="{723B6081-5BAD-4B5B-8075-7272FEB44102}" srcOrd="11" destOrd="0" presId="urn:microsoft.com/office/officeart/2008/layout/VerticalCurvedList"/>
    <dgm:cxn modelId="{E274CD52-AB15-4AF8-8961-A2A7E50532FA}" type="presParOf" srcId="{A664BC7D-AF08-4C97-819C-D53A9309695E}" destId="{D3B19E0A-DBDE-4EB3-9756-29BF469DF53B}" srcOrd="12" destOrd="0" presId="urn:microsoft.com/office/officeart/2008/layout/VerticalCurvedList"/>
    <dgm:cxn modelId="{6182B7E1-2436-41AA-93B7-B34703CEE9D9}" type="presParOf" srcId="{D3B19E0A-DBDE-4EB3-9756-29BF469DF53B}" destId="{B3C329EA-0A8C-4E8D-9BBA-80D66E84310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8E27F05-761E-410E-A0AA-580EB5FB6D2A}" type="doc">
      <dgm:prSet loTypeId="urn:microsoft.com/office/officeart/2005/8/layout/vList5" loCatId="list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pt-BR"/>
        </a:p>
      </dgm:t>
    </dgm:pt>
    <dgm:pt modelId="{0A465DC0-4F14-4BF5-BA73-AB8AC530EB66}">
      <dgm:prSet custT="1"/>
      <dgm:spPr>
        <a:gradFill rotWithShape="0">
          <a:gsLst>
            <a:gs pos="100000">
              <a:srgbClr val="FF6600"/>
            </a:gs>
            <a:gs pos="100000">
              <a:schemeClr val="accent2">
                <a:hueOff val="0"/>
                <a:satOff val="0"/>
                <a:lumOff val="0"/>
                <a:alphaOff val="0"/>
                <a:shade val="60000"/>
                <a:satMod val="180000"/>
                <a:lumMod val="70000"/>
              </a:schemeClr>
            </a:gs>
          </a:gsLst>
        </a:gradFill>
      </dgm:spPr>
      <dgm:t>
        <a:bodyPr/>
        <a:lstStyle/>
        <a:p>
          <a:pPr>
            <a:buFont typeface="Arial" charset="0"/>
            <a:buNone/>
          </a:pPr>
          <a:r>
            <a:rPr lang="pt-BR" sz="4000" b="1">
              <a:latin typeface="Calibri" pitchFamily="34" charset="0"/>
              <a:cs typeface="Arial" charset="0"/>
            </a:rPr>
            <a:t>  COMUNICAÇÃO</a:t>
          </a:r>
          <a:endParaRPr lang="pt-BR" sz="4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442965C-C38A-4CAA-9218-C42CE11AEEA9}" type="parTrans" cxnId="{FEEAA9D5-A439-4AC3-8708-9AC4A34F9BC9}">
      <dgm:prSet/>
      <dgm:spPr/>
      <dgm:t>
        <a:bodyPr/>
        <a:lstStyle/>
        <a:p>
          <a:endParaRPr lang="pt-BR"/>
        </a:p>
      </dgm:t>
    </dgm:pt>
    <dgm:pt modelId="{B60B3C9A-28BB-4B57-A484-27C78D088170}" type="sibTrans" cxnId="{FEEAA9D5-A439-4AC3-8708-9AC4A34F9BC9}">
      <dgm:prSet/>
      <dgm:spPr/>
      <dgm:t>
        <a:bodyPr/>
        <a:lstStyle/>
        <a:p>
          <a:endParaRPr lang="pt-BR"/>
        </a:p>
      </dgm:t>
    </dgm:pt>
    <dgm:pt modelId="{7C5103BD-7F97-41B9-9D90-5EF6BA460E63}" type="pres">
      <dgm:prSet presAssocID="{68E27F05-761E-410E-A0AA-580EB5FB6D2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t-PT"/>
        </a:p>
      </dgm:t>
    </dgm:pt>
    <dgm:pt modelId="{339B1B59-D6EB-4F73-BE64-699866226E92}" type="pres">
      <dgm:prSet presAssocID="{0A465DC0-4F14-4BF5-BA73-AB8AC530EB66}" presName="linNode" presStyleCnt="0"/>
      <dgm:spPr/>
    </dgm:pt>
    <dgm:pt modelId="{AF28E9E1-7981-47F4-B7B6-36B3A702734B}" type="pres">
      <dgm:prSet presAssocID="{0A465DC0-4F14-4BF5-BA73-AB8AC530EB66}" presName="parentText" presStyleLbl="node1" presStyleIdx="0" presStyleCnt="1" custScaleX="261111" custLinFactNeighborX="-16667" custLinFactNeighborY="-82272">
        <dgm:presLayoutVars>
          <dgm:chMax val="1"/>
          <dgm:bulletEnabled val="1"/>
        </dgm:presLayoutVars>
      </dgm:prSet>
      <dgm:spPr/>
      <dgm:t>
        <a:bodyPr/>
        <a:lstStyle/>
        <a:p>
          <a:endParaRPr lang="pt-PT"/>
        </a:p>
      </dgm:t>
    </dgm:pt>
  </dgm:ptLst>
  <dgm:cxnLst>
    <dgm:cxn modelId="{4443675E-5C67-41EE-A663-99260AD44E10}" type="presOf" srcId="{0A465DC0-4F14-4BF5-BA73-AB8AC530EB66}" destId="{AF28E9E1-7981-47F4-B7B6-36B3A702734B}" srcOrd="0" destOrd="0" presId="urn:microsoft.com/office/officeart/2005/8/layout/vList5"/>
    <dgm:cxn modelId="{FEEAA9D5-A439-4AC3-8708-9AC4A34F9BC9}" srcId="{68E27F05-761E-410E-A0AA-580EB5FB6D2A}" destId="{0A465DC0-4F14-4BF5-BA73-AB8AC530EB66}" srcOrd="0" destOrd="0" parTransId="{F442965C-C38A-4CAA-9218-C42CE11AEEA9}" sibTransId="{B60B3C9A-28BB-4B57-A484-27C78D088170}"/>
    <dgm:cxn modelId="{B507CFC7-BF16-4393-883E-BDD992BD13D3}" type="presOf" srcId="{68E27F05-761E-410E-A0AA-580EB5FB6D2A}" destId="{7C5103BD-7F97-41B9-9D90-5EF6BA460E63}" srcOrd="0" destOrd="0" presId="urn:microsoft.com/office/officeart/2005/8/layout/vList5"/>
    <dgm:cxn modelId="{9DE01471-14E3-4B67-A4DB-C5DE41511A03}" type="presParOf" srcId="{7C5103BD-7F97-41B9-9D90-5EF6BA460E63}" destId="{339B1B59-D6EB-4F73-BE64-699866226E92}" srcOrd="0" destOrd="0" presId="urn:microsoft.com/office/officeart/2005/8/layout/vList5"/>
    <dgm:cxn modelId="{326E8F45-D471-4547-B95C-11831EC4DB9F}" type="presParOf" srcId="{339B1B59-D6EB-4F73-BE64-699866226E92}" destId="{AF28E9E1-7981-47F4-B7B6-36B3A702734B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9DEAEB-69FD-4C4F-90FF-C4EF1554CB9B}">
      <dsp:nvSpPr>
        <dsp:cNvPr id="0" name=""/>
        <dsp:cNvSpPr/>
      </dsp:nvSpPr>
      <dsp:spPr>
        <a:xfrm>
          <a:off x="0" y="1089199"/>
          <a:ext cx="8582573" cy="136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AA405E-9B6E-4C2C-8B48-704647BAF9E3}">
      <dsp:nvSpPr>
        <dsp:cNvPr id="0" name=""/>
        <dsp:cNvSpPr/>
      </dsp:nvSpPr>
      <dsp:spPr>
        <a:xfrm>
          <a:off x="429128" y="13179"/>
          <a:ext cx="6386112" cy="18730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081" tIns="0" rIns="227081" bIns="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200" b="1" kern="1200" baseline="0" dirty="0">
              <a:solidFill>
                <a:srgbClr val="002060"/>
              </a:solidFill>
            </a:rPr>
            <a:t>Eixo 1 – Planejamento e Avaliação Institucional:</a:t>
          </a:r>
          <a:br>
            <a:rPr lang="pt-BR" sz="2200" b="1" kern="1200" baseline="0" dirty="0">
              <a:solidFill>
                <a:srgbClr val="002060"/>
              </a:solidFill>
            </a:rPr>
          </a:br>
          <a:r>
            <a:rPr lang="pt-BR" sz="2200" kern="1200" baseline="0" dirty="0">
              <a:solidFill>
                <a:srgbClr val="002060"/>
              </a:solidFill>
            </a:rPr>
            <a:t>1.1. Planejamento e Autoavaliação;</a:t>
          </a:r>
          <a:br>
            <a:rPr lang="pt-BR" sz="2200" kern="1200" baseline="0" dirty="0">
              <a:solidFill>
                <a:srgbClr val="002060"/>
              </a:solidFill>
            </a:rPr>
          </a:br>
          <a:r>
            <a:rPr lang="pt-BR" sz="2200" kern="1200" baseline="0" dirty="0">
              <a:solidFill>
                <a:srgbClr val="002060"/>
              </a:solidFill>
            </a:rPr>
            <a:t>1.2. Processo avaliativo interno e externo em relação ao PDI;</a:t>
          </a:r>
          <a:br>
            <a:rPr lang="pt-BR" sz="2200" kern="1200" baseline="0" dirty="0">
              <a:solidFill>
                <a:srgbClr val="002060"/>
              </a:solidFill>
            </a:rPr>
          </a:br>
          <a:r>
            <a:rPr lang="pt-BR" sz="2200" kern="1200" baseline="0" dirty="0">
              <a:solidFill>
                <a:srgbClr val="002060"/>
              </a:solidFill>
            </a:rPr>
            <a:t>1.3. Comissão Própria de Avaliação (CPA).</a:t>
          </a:r>
          <a:endParaRPr lang="pt-BR" sz="2200" kern="1200" dirty="0">
            <a:solidFill>
              <a:srgbClr val="002060"/>
            </a:solidFill>
          </a:endParaRPr>
        </a:p>
      </dsp:txBody>
      <dsp:txXfrm>
        <a:off x="520563" y="104614"/>
        <a:ext cx="6203242" cy="1690189"/>
      </dsp:txXfrm>
    </dsp:sp>
    <dsp:sp modelId="{990D0B77-22AF-4C97-8C1A-536FFB1F0FFE}">
      <dsp:nvSpPr>
        <dsp:cNvPr id="0" name=""/>
        <dsp:cNvSpPr/>
      </dsp:nvSpPr>
      <dsp:spPr>
        <a:xfrm>
          <a:off x="0" y="3741359"/>
          <a:ext cx="8582573" cy="136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EECD0F-1A1B-4C71-A097-489A277A1B3B}">
      <dsp:nvSpPr>
        <dsp:cNvPr id="0" name=""/>
        <dsp:cNvSpPr/>
      </dsp:nvSpPr>
      <dsp:spPr>
        <a:xfrm>
          <a:off x="429128" y="2741599"/>
          <a:ext cx="6598127" cy="17967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081" tIns="0" rIns="227081" bIns="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200" b="1" kern="1200" baseline="0" dirty="0">
              <a:solidFill>
                <a:srgbClr val="002060"/>
              </a:solidFill>
            </a:rPr>
            <a:t>Eixo 2 – Desenvolvimento Institucional:</a:t>
          </a:r>
          <a:br>
            <a:rPr lang="pt-BR" sz="2200" b="1" kern="1200" baseline="0" dirty="0">
              <a:solidFill>
                <a:srgbClr val="002060"/>
              </a:solidFill>
            </a:rPr>
          </a:br>
          <a:r>
            <a:rPr lang="pt-BR" sz="2200" kern="1200" baseline="0" dirty="0">
              <a:solidFill>
                <a:srgbClr val="002060"/>
              </a:solidFill>
            </a:rPr>
            <a:t>2.1. Missão e Plano de Desenvolvimento Institucional;</a:t>
          </a:r>
          <a:br>
            <a:rPr lang="pt-BR" sz="2200" kern="1200" baseline="0" dirty="0">
              <a:solidFill>
                <a:srgbClr val="002060"/>
              </a:solidFill>
            </a:rPr>
          </a:br>
          <a:r>
            <a:rPr lang="pt-BR" sz="2200" kern="1200" baseline="0" dirty="0">
              <a:solidFill>
                <a:srgbClr val="002060"/>
              </a:solidFill>
            </a:rPr>
            <a:t>2.2. Responsabilidade Social da Instituição.</a:t>
          </a:r>
          <a:endParaRPr lang="pt-BR" sz="2200" kern="1200" dirty="0">
            <a:solidFill>
              <a:srgbClr val="002060"/>
            </a:solidFill>
          </a:endParaRPr>
        </a:p>
      </dsp:txBody>
      <dsp:txXfrm>
        <a:off x="516840" y="2829311"/>
        <a:ext cx="6422703" cy="162137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6F39C8-AFD5-4886-A37E-4221C091573A}" type="datetimeFigureOut">
              <a:rPr lang="pt-BR" smtClean="0"/>
              <a:t>18/09/2019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F44D26-F101-4C02-8EFC-87FAF1FC9D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124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.jpe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6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10" Type="http://schemas.openxmlformats.org/officeDocument/2006/relationships/image" Target="../media/image1.jpeg"/><Relationship Id="rId4" Type="http://schemas.openxmlformats.org/officeDocument/2006/relationships/diagramQuickStyle" Target="../diagrams/quickStyle7.xml"/><Relationship Id="rId9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2F4AD318-2FB6-4C6E-931E-58E404FA18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1A118E35-1CBF-4863-8497-F4DF1A166D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6E187274-5DC2-4BE0-AF99-925D6D9735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0B40A78-B46D-48E5-8C95-B75ADE010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4276" y="1893605"/>
            <a:ext cx="7056444" cy="3255264"/>
          </a:xfrm>
        </p:spPr>
        <p:txBody>
          <a:bodyPr>
            <a:noAutofit/>
          </a:bodyPr>
          <a:lstStyle/>
          <a:p>
            <a:pPr algn="ctr"/>
            <a:r>
              <a:rPr lang="pt-BR" sz="4800" b="1">
                <a:solidFill>
                  <a:srgbClr val="002060"/>
                </a:solidFill>
              </a:rPr>
              <a:t>A CPA no Plano de Gestão das Coordenações de Curso e no Acompanhamento do PDI</a:t>
            </a:r>
            <a:endParaRPr lang="pt-BR" sz="4800" b="1" dirty="0">
              <a:solidFill>
                <a:srgbClr val="002060"/>
              </a:solidFill>
            </a:endParaRPr>
          </a:p>
        </p:txBody>
      </p:sp>
      <p:pic>
        <p:nvPicPr>
          <p:cNvPr id="4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9D73C45A-6661-4F67-8C5A-79A600159A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347DF91C-0A05-4E06-85FB-919F130997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1148" y="0"/>
            <a:ext cx="3922643" cy="109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360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xmlns="" id="{7F20A19B-A4FA-4D4A-B549-ACCCF515AE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0078344"/>
              </p:ext>
            </p:extLst>
          </p:nvPr>
        </p:nvGraphicFramePr>
        <p:xfrm>
          <a:off x="3233529" y="530087"/>
          <a:ext cx="8582573" cy="51153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66299F77-55B2-4D39-ACD3-9C6D1EDE83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xmlns="" id="{EC2FD1B1-0181-4C7E-933E-03CAA71E8D96}"/>
              </a:ext>
            </a:extLst>
          </p:cNvPr>
          <p:cNvSpPr/>
          <p:nvPr/>
        </p:nvSpPr>
        <p:spPr>
          <a:xfrm>
            <a:off x="0" y="3120887"/>
            <a:ext cx="3352801" cy="1323439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solidFill>
                  <a:srgbClr val="002060"/>
                </a:solidFill>
              </a:rPr>
              <a:t>Os 5 eixos avaliativos (Nota Técnica Nº 14/2014, CGACGIES/DAES/INEP/MEC)</a:t>
            </a:r>
            <a:r>
              <a:rPr lang="pt-BR" sz="2000" dirty="0">
                <a:solidFill>
                  <a:schemeClr val="bg1"/>
                </a:solidFill>
              </a:rPr>
              <a:t/>
            </a:r>
            <a:br>
              <a:rPr lang="pt-BR" sz="2000" dirty="0">
                <a:solidFill>
                  <a:schemeClr val="bg1"/>
                </a:solidFill>
              </a:rPr>
            </a:br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341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xmlns="" id="{7F20A19B-A4FA-4D4A-B549-ACCCF515AE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5370206"/>
              </p:ext>
            </p:extLst>
          </p:nvPr>
        </p:nvGraphicFramePr>
        <p:xfrm>
          <a:off x="2663687" y="463826"/>
          <a:ext cx="9422296" cy="5353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66299F77-55B2-4D39-ACD3-9C6D1EDE83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2273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43162304-DA60-4C31-9E2B-E22F8DA75F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C4AE1EFF-264A-4A42-BEA1-0E875F40D7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xmlns="" id="{4102E8E4-3982-4884-AA0F-68EC370473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4554B312-3061-4447-B68C-9694DDB90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736" y="1405464"/>
            <a:ext cx="3242383" cy="46905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altLang="pt-BR" dirty="0">
                <a:solidFill>
                  <a:schemeClr val="accent1"/>
                </a:solidFill>
              </a:rPr>
              <a:t>O QUE É GOVERNANÇA PÚBLICA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51EB3F61-F91A-45E6-81DA-F22A4CBAC4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xmlns="" id="{DF4CA2CA-8A51-4E63-AD17-609D98DB40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802" y="1405464"/>
            <a:ext cx="6672065" cy="420020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en-US" altLang="pt-BR" sz="3800" dirty="0">
                <a:solidFill>
                  <a:srgbClr val="002060"/>
                </a:solidFill>
              </a:rPr>
              <a:t>É o conjunto de </a:t>
            </a:r>
            <a:r>
              <a:rPr lang="en-US" altLang="pt-BR" sz="3800" dirty="0" err="1">
                <a:solidFill>
                  <a:srgbClr val="002060"/>
                </a:solidFill>
              </a:rPr>
              <a:t>mecanismos</a:t>
            </a:r>
            <a:r>
              <a:rPr lang="en-US" altLang="pt-BR" sz="3800" dirty="0">
                <a:solidFill>
                  <a:srgbClr val="002060"/>
                </a:solidFill>
              </a:rPr>
              <a:t> de </a:t>
            </a:r>
            <a:r>
              <a:rPr lang="en-US" altLang="pt-BR" sz="3800" dirty="0" err="1">
                <a:solidFill>
                  <a:srgbClr val="002060"/>
                </a:solidFill>
              </a:rPr>
              <a:t>liderança</a:t>
            </a:r>
            <a:r>
              <a:rPr lang="en-US" altLang="pt-BR" sz="3800" dirty="0">
                <a:solidFill>
                  <a:srgbClr val="002060"/>
                </a:solidFill>
              </a:rPr>
              <a:t>, </a:t>
            </a:r>
            <a:r>
              <a:rPr lang="en-US" altLang="pt-BR" sz="3800" dirty="0" err="1">
                <a:solidFill>
                  <a:srgbClr val="002060"/>
                </a:solidFill>
              </a:rPr>
              <a:t>estratégia</a:t>
            </a:r>
            <a:r>
              <a:rPr lang="en-US" altLang="pt-BR" sz="3800" dirty="0">
                <a:solidFill>
                  <a:srgbClr val="002060"/>
                </a:solidFill>
              </a:rPr>
              <a:t> e </a:t>
            </a:r>
            <a:r>
              <a:rPr lang="en-US" altLang="pt-BR" sz="3800" dirty="0" err="1">
                <a:solidFill>
                  <a:srgbClr val="002060"/>
                </a:solidFill>
              </a:rPr>
              <a:t>controle</a:t>
            </a:r>
            <a:r>
              <a:rPr lang="en-US" altLang="pt-BR" sz="3800" dirty="0">
                <a:solidFill>
                  <a:srgbClr val="002060"/>
                </a:solidFill>
              </a:rPr>
              <a:t> </a:t>
            </a:r>
            <a:r>
              <a:rPr lang="en-US" altLang="pt-BR" sz="3800" dirty="0" err="1">
                <a:solidFill>
                  <a:srgbClr val="002060"/>
                </a:solidFill>
              </a:rPr>
              <a:t>postos</a:t>
            </a:r>
            <a:r>
              <a:rPr lang="en-US" altLang="pt-BR" sz="3800" dirty="0">
                <a:solidFill>
                  <a:srgbClr val="002060"/>
                </a:solidFill>
              </a:rPr>
              <a:t> em </a:t>
            </a:r>
            <a:r>
              <a:rPr lang="en-US" altLang="pt-BR" sz="3800" dirty="0" err="1">
                <a:solidFill>
                  <a:srgbClr val="002060"/>
                </a:solidFill>
              </a:rPr>
              <a:t>prática</a:t>
            </a:r>
            <a:r>
              <a:rPr lang="en-US" altLang="pt-BR" sz="3800" dirty="0">
                <a:solidFill>
                  <a:srgbClr val="002060"/>
                </a:solidFill>
              </a:rPr>
              <a:t> para </a:t>
            </a:r>
            <a:r>
              <a:rPr lang="en-US" altLang="pt-BR" sz="3800" dirty="0" err="1">
                <a:solidFill>
                  <a:srgbClr val="002060"/>
                </a:solidFill>
              </a:rPr>
              <a:t>avaliar</a:t>
            </a:r>
            <a:r>
              <a:rPr lang="en-US" altLang="pt-BR" sz="3800" dirty="0">
                <a:solidFill>
                  <a:srgbClr val="002060"/>
                </a:solidFill>
              </a:rPr>
              <a:t>, </a:t>
            </a:r>
            <a:r>
              <a:rPr lang="en-US" altLang="pt-BR" sz="3800" dirty="0" err="1">
                <a:solidFill>
                  <a:srgbClr val="002060"/>
                </a:solidFill>
              </a:rPr>
              <a:t>direcionar</a:t>
            </a:r>
            <a:r>
              <a:rPr lang="en-US" altLang="pt-BR" sz="3800" dirty="0">
                <a:solidFill>
                  <a:srgbClr val="002060"/>
                </a:solidFill>
              </a:rPr>
              <a:t> e </a:t>
            </a:r>
            <a:r>
              <a:rPr lang="en-US" altLang="pt-BR" sz="3800" dirty="0" err="1">
                <a:solidFill>
                  <a:srgbClr val="002060"/>
                </a:solidFill>
              </a:rPr>
              <a:t>monitorar</a:t>
            </a:r>
            <a:r>
              <a:rPr lang="en-US" altLang="pt-BR" sz="3800" dirty="0">
                <a:solidFill>
                  <a:srgbClr val="002060"/>
                </a:solidFill>
              </a:rPr>
              <a:t> a </a:t>
            </a:r>
            <a:r>
              <a:rPr lang="en-US" altLang="pt-BR" sz="3800" dirty="0" err="1">
                <a:solidFill>
                  <a:srgbClr val="002060"/>
                </a:solidFill>
              </a:rPr>
              <a:t>gestão</a:t>
            </a:r>
            <a:r>
              <a:rPr lang="en-US" altLang="pt-BR" sz="3800" dirty="0">
                <a:solidFill>
                  <a:srgbClr val="002060"/>
                </a:solidFill>
              </a:rPr>
              <a:t>, com vistas à </a:t>
            </a:r>
            <a:r>
              <a:rPr lang="en-US" altLang="pt-BR" sz="3800" dirty="0" err="1">
                <a:solidFill>
                  <a:srgbClr val="002060"/>
                </a:solidFill>
              </a:rPr>
              <a:t>condução</a:t>
            </a:r>
            <a:r>
              <a:rPr lang="en-US" altLang="pt-BR" sz="3800" dirty="0">
                <a:solidFill>
                  <a:srgbClr val="002060"/>
                </a:solidFill>
              </a:rPr>
              <a:t> de </a:t>
            </a:r>
            <a:r>
              <a:rPr lang="en-US" altLang="pt-BR" sz="3800" dirty="0" err="1">
                <a:solidFill>
                  <a:srgbClr val="002060"/>
                </a:solidFill>
              </a:rPr>
              <a:t>políticas</a:t>
            </a:r>
            <a:r>
              <a:rPr lang="en-US" altLang="pt-BR" sz="3800" dirty="0">
                <a:solidFill>
                  <a:srgbClr val="002060"/>
                </a:solidFill>
              </a:rPr>
              <a:t> </a:t>
            </a:r>
            <a:r>
              <a:rPr lang="en-US" altLang="pt-BR" sz="3800" dirty="0" err="1">
                <a:solidFill>
                  <a:srgbClr val="002060"/>
                </a:solidFill>
              </a:rPr>
              <a:t>públicas</a:t>
            </a:r>
            <a:r>
              <a:rPr lang="en-US" altLang="pt-BR" sz="3800" dirty="0">
                <a:solidFill>
                  <a:srgbClr val="002060"/>
                </a:solidFill>
              </a:rPr>
              <a:t> e à </a:t>
            </a:r>
            <a:r>
              <a:rPr lang="en-US" altLang="pt-BR" sz="3800" dirty="0" err="1">
                <a:solidFill>
                  <a:srgbClr val="002060"/>
                </a:solidFill>
              </a:rPr>
              <a:t>prestação</a:t>
            </a:r>
            <a:r>
              <a:rPr lang="en-US" altLang="pt-BR" sz="3800" dirty="0">
                <a:solidFill>
                  <a:srgbClr val="002060"/>
                </a:solidFill>
              </a:rPr>
              <a:t> de </a:t>
            </a:r>
            <a:r>
              <a:rPr lang="en-US" altLang="pt-BR" sz="3800" dirty="0" err="1">
                <a:solidFill>
                  <a:srgbClr val="002060"/>
                </a:solidFill>
              </a:rPr>
              <a:t>serviços</a:t>
            </a:r>
            <a:r>
              <a:rPr lang="en-US" altLang="pt-BR" sz="3800" dirty="0">
                <a:solidFill>
                  <a:srgbClr val="002060"/>
                </a:solidFill>
              </a:rPr>
              <a:t> de interesse da </a:t>
            </a:r>
            <a:r>
              <a:rPr lang="en-US" altLang="pt-BR" sz="3800" dirty="0" err="1">
                <a:solidFill>
                  <a:srgbClr val="002060"/>
                </a:solidFill>
              </a:rPr>
              <a:t>sociedade</a:t>
            </a:r>
            <a:r>
              <a:rPr lang="en-US" altLang="pt-BR" sz="3800" dirty="0">
                <a:solidFill>
                  <a:srgbClr val="002060"/>
                </a:solidFill>
              </a:rPr>
              <a:t> (</a:t>
            </a:r>
            <a:r>
              <a:rPr lang="en-US" altLang="pt-BR" sz="3800" dirty="0" err="1">
                <a:solidFill>
                  <a:srgbClr val="002060"/>
                </a:solidFill>
              </a:rPr>
              <a:t>Decreto</a:t>
            </a:r>
            <a:r>
              <a:rPr lang="en-US" altLang="pt-BR" sz="3800" dirty="0">
                <a:solidFill>
                  <a:srgbClr val="002060"/>
                </a:solidFill>
              </a:rPr>
              <a:t> nº 9203/2017).</a:t>
            </a:r>
            <a:endParaRPr lang="en-US" sz="3800" dirty="0">
              <a:solidFill>
                <a:srgbClr val="00206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C0D1CB9A-4C6B-4843-B8E9-CD0071D37B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2FBE4E56-ED38-4CAF-B1C8-DAC5A9C8C0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1283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xmlns="" id="{F94A1994-40DA-48BB-8E37-43936D182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036191" cy="4601183"/>
          </a:xfrm>
        </p:spPr>
        <p:txBody>
          <a:bodyPr/>
          <a:lstStyle/>
          <a:p>
            <a:pPr algn="ctr">
              <a:defRPr/>
            </a:pPr>
            <a:r>
              <a:rPr lang="pt-BR" altLang="pt-BR" dirty="0">
                <a:solidFill>
                  <a:srgbClr val="002060"/>
                </a:solidFill>
              </a:rPr>
              <a:t>GOVERNANÇA PÚBLICA - PRINCÍPIOS</a:t>
            </a:r>
          </a:p>
        </p:txBody>
      </p:sp>
      <p:pic>
        <p:nvPicPr>
          <p:cNvPr id="4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66299F77-55B2-4D39-ACD3-9C6D1EDE83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xmlns="" id="{F93B14B2-3C4B-485A-B3F9-74347C72B2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4725408"/>
              </p:ext>
            </p:extLst>
          </p:nvPr>
        </p:nvGraphicFramePr>
        <p:xfrm>
          <a:off x="3910028" y="716421"/>
          <a:ext cx="7388593" cy="5242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47418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xmlns="" id="{285DAFCC-A69B-4E1A-8455-62155AF552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73268077"/>
              </p:ext>
            </p:extLst>
          </p:nvPr>
        </p:nvGraphicFramePr>
        <p:xfrm>
          <a:off x="2812149" y="1196752"/>
          <a:ext cx="7200800" cy="20162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Imagem 1">
            <a:extLst>
              <a:ext uri="{FF2B5EF4-FFF2-40B4-BE49-F238E27FC236}">
                <a16:creationId xmlns:a16="http://schemas.microsoft.com/office/drawing/2014/main" xmlns="" id="{5F3B7B02-A674-42C8-B03C-6D21928A71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98065" y="3968729"/>
            <a:ext cx="5268842" cy="2135826"/>
          </a:xfrm>
          <a:prstGeom prst="rect">
            <a:avLst/>
          </a:prstGeom>
        </p:spPr>
      </p:pic>
      <p:pic>
        <p:nvPicPr>
          <p:cNvPr id="3" name="Imagem 2" descr="Uma imagem contendo silhueta&#10;&#10;Descrição gerada automaticamente">
            <a:extLst>
              <a:ext uri="{FF2B5EF4-FFF2-40B4-BE49-F238E27FC236}">
                <a16:creationId xmlns:a16="http://schemas.microsoft.com/office/drawing/2014/main" xmlns="" id="{C4631DC3-6D7D-4B07-AD0E-EC94999EFD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70482">
            <a:off x="8042742" y="1701527"/>
            <a:ext cx="3513990" cy="244827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26E599BF-B559-4C83-96F6-E01D8506B4F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975798">
            <a:off x="265558" y="1305926"/>
            <a:ext cx="4150701" cy="2460076"/>
          </a:xfrm>
          <a:prstGeom prst="rect">
            <a:avLst/>
          </a:prstGeom>
        </p:spPr>
      </p:pic>
      <p:pic>
        <p:nvPicPr>
          <p:cNvPr id="7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671598EB-6195-4300-99FE-A7334FFE3C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6813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92318515-1DCD-4E0E-9DED-7B0F21A12E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xmlns="" id="{DCFF8131-CC59-484F-A056-78BBEBF26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35169"/>
            <a:ext cx="3323379" cy="4601183"/>
          </a:xfrm>
        </p:spPr>
        <p:txBody>
          <a:bodyPr>
            <a:normAutofit/>
          </a:bodyPr>
          <a:lstStyle/>
          <a:p>
            <a:pPr algn="ctr"/>
            <a:r>
              <a:rPr lang="pt-BR" altLang="pt-BR" b="1" dirty="0">
                <a:solidFill>
                  <a:srgbClr val="002060"/>
                </a:solidFill>
              </a:rPr>
              <a:t>PROPLAN</a:t>
            </a:r>
            <a:endParaRPr lang="pt-BR" sz="3200" b="1" dirty="0">
              <a:solidFill>
                <a:srgbClr val="002060"/>
              </a:solidFill>
            </a:endParaRPr>
          </a:p>
        </p:txBody>
      </p:sp>
      <p:grpSp>
        <p:nvGrpSpPr>
          <p:cNvPr id="9" name="Diagrama 52">
            <a:extLst>
              <a:ext uri="{FF2B5EF4-FFF2-40B4-BE49-F238E27FC236}">
                <a16:creationId xmlns:a16="http://schemas.microsoft.com/office/drawing/2014/main" xmlns="" id="{34CE7CA5-7110-47A6-93E9-EFC06A57391D}"/>
              </a:ext>
            </a:extLst>
          </p:cNvPr>
          <p:cNvGrpSpPr>
            <a:grpSpLocks/>
          </p:cNvGrpSpPr>
          <p:nvPr/>
        </p:nvGrpSpPr>
        <p:grpSpPr bwMode="auto">
          <a:xfrm>
            <a:off x="2875723" y="371061"/>
            <a:ext cx="8940380" cy="5584767"/>
            <a:chOff x="0" y="0"/>
            <a:chExt cx="60086" cy="34364"/>
          </a:xfrm>
        </p:grpSpPr>
        <p:sp>
          <p:nvSpPr>
            <p:cNvPr id="10" name="Forma Livre: Forma 27">
              <a:extLst>
                <a:ext uri="{FF2B5EF4-FFF2-40B4-BE49-F238E27FC236}">
                  <a16:creationId xmlns:a16="http://schemas.microsoft.com/office/drawing/2014/main" xmlns="" id="{615469AE-44ED-4754-BAD5-6B9436B78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43" y="5144"/>
              <a:ext cx="15116" cy="4158"/>
            </a:xfrm>
            <a:custGeom>
              <a:avLst/>
              <a:gdLst>
                <a:gd name="T0" fmla="*/ 755816 w 1511629"/>
                <a:gd name="T1" fmla="*/ 0 h 415818"/>
                <a:gd name="T2" fmla="*/ 1511631 w 1511629"/>
                <a:gd name="T3" fmla="*/ 207907 h 415818"/>
                <a:gd name="T4" fmla="*/ 755816 w 1511629"/>
                <a:gd name="T5" fmla="*/ 415814 h 415818"/>
                <a:gd name="T6" fmla="*/ 0 w 1511629"/>
                <a:gd name="T7" fmla="*/ 207907 h 415818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1511629"/>
                <a:gd name="T13" fmla="*/ 0 h 415818"/>
                <a:gd name="T14" fmla="*/ 1511629 w 1511629"/>
                <a:gd name="T15" fmla="*/ 415818 h 41581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11629" h="415818">
                  <a:moveTo>
                    <a:pt x="0" y="0"/>
                  </a:moveTo>
                  <a:lnTo>
                    <a:pt x="0" y="415818"/>
                  </a:lnTo>
                  <a:lnTo>
                    <a:pt x="1511629" y="415818"/>
                  </a:lnTo>
                </a:path>
              </a:pathLst>
            </a:custGeom>
            <a:noFill/>
            <a:ln w="6345">
              <a:solidFill>
                <a:srgbClr val="4472C4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1" name="Forma Livre: Forma 28">
              <a:extLst>
                <a:ext uri="{FF2B5EF4-FFF2-40B4-BE49-F238E27FC236}">
                  <a16:creationId xmlns:a16="http://schemas.microsoft.com/office/drawing/2014/main" xmlns="" id="{2358C5C5-1F80-40CE-BE6C-44B4DCE28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82" y="5144"/>
              <a:ext cx="5861" cy="3057"/>
            </a:xfrm>
            <a:custGeom>
              <a:avLst/>
              <a:gdLst>
                <a:gd name="T0" fmla="*/ 293006 w 586014"/>
                <a:gd name="T1" fmla="*/ 0 h 305683"/>
                <a:gd name="T2" fmla="*/ 586011 w 586014"/>
                <a:gd name="T3" fmla="*/ 152842 h 305683"/>
                <a:gd name="T4" fmla="*/ 293006 w 586014"/>
                <a:gd name="T5" fmla="*/ 305683 h 305683"/>
                <a:gd name="T6" fmla="*/ 0 w 586014"/>
                <a:gd name="T7" fmla="*/ 152842 h 305683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586014"/>
                <a:gd name="T13" fmla="*/ 0 h 305683"/>
                <a:gd name="T14" fmla="*/ 586014 w 586014"/>
                <a:gd name="T15" fmla="*/ 305683 h 3056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86014" h="305683">
                  <a:moveTo>
                    <a:pt x="586014" y="0"/>
                  </a:moveTo>
                  <a:lnTo>
                    <a:pt x="586014" y="305683"/>
                  </a:lnTo>
                  <a:lnTo>
                    <a:pt x="0" y="305683"/>
                  </a:lnTo>
                </a:path>
              </a:pathLst>
            </a:custGeom>
            <a:noFill/>
            <a:ln w="6345">
              <a:solidFill>
                <a:srgbClr val="4472C4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2" name="Forma Livre: Forma 29">
              <a:extLst>
                <a:ext uri="{FF2B5EF4-FFF2-40B4-BE49-F238E27FC236}">
                  <a16:creationId xmlns:a16="http://schemas.microsoft.com/office/drawing/2014/main" xmlns="" id="{65CAA145-E35A-4D06-9FD8-8882B5C3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43" y="5144"/>
              <a:ext cx="24898" cy="9465"/>
            </a:xfrm>
            <a:custGeom>
              <a:avLst/>
              <a:gdLst>
                <a:gd name="T0" fmla="*/ 1244933 w 2489870"/>
                <a:gd name="T1" fmla="*/ 0 h 946562"/>
                <a:gd name="T2" fmla="*/ 2489865 w 2489870"/>
                <a:gd name="T3" fmla="*/ 473280 h 946562"/>
                <a:gd name="T4" fmla="*/ 1244933 w 2489870"/>
                <a:gd name="T5" fmla="*/ 946559 h 946562"/>
                <a:gd name="T6" fmla="*/ 0 w 2489870"/>
                <a:gd name="T7" fmla="*/ 473280 h 946562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2489870"/>
                <a:gd name="T13" fmla="*/ 0 h 946562"/>
                <a:gd name="T14" fmla="*/ 2489870 w 2489870"/>
                <a:gd name="T15" fmla="*/ 946562 h 94656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489870" h="946562">
                  <a:moveTo>
                    <a:pt x="0" y="0"/>
                  </a:moveTo>
                  <a:lnTo>
                    <a:pt x="0" y="838530"/>
                  </a:lnTo>
                  <a:lnTo>
                    <a:pt x="2489870" y="838530"/>
                  </a:lnTo>
                  <a:lnTo>
                    <a:pt x="2489870" y="946562"/>
                  </a:lnTo>
                </a:path>
              </a:pathLst>
            </a:custGeom>
            <a:noFill/>
            <a:ln w="12701">
              <a:solidFill>
                <a:srgbClr val="34599C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3" name="Forma Livre: Forma 30">
              <a:extLst>
                <a:ext uri="{FF2B5EF4-FFF2-40B4-BE49-F238E27FC236}">
                  <a16:creationId xmlns:a16="http://schemas.microsoft.com/office/drawing/2014/main" xmlns="" id="{E3C4201F-C3ED-42D4-A177-5873D3EE4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76" y="19754"/>
              <a:ext cx="1544" cy="12038"/>
            </a:xfrm>
            <a:custGeom>
              <a:avLst/>
              <a:gdLst>
                <a:gd name="T0" fmla="*/ 77166 w 154330"/>
                <a:gd name="T1" fmla="*/ 0 h 1203780"/>
                <a:gd name="T2" fmla="*/ 154332 w 154330"/>
                <a:gd name="T3" fmla="*/ 601890 h 1203780"/>
                <a:gd name="T4" fmla="*/ 77166 w 154330"/>
                <a:gd name="T5" fmla="*/ 1203780 h 1203780"/>
                <a:gd name="T6" fmla="*/ 0 w 154330"/>
                <a:gd name="T7" fmla="*/ 601890 h 1203780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154330"/>
                <a:gd name="T13" fmla="*/ 0 h 1203780"/>
                <a:gd name="T14" fmla="*/ 154330 w 154330"/>
                <a:gd name="T15" fmla="*/ 1203780 h 120378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4330" h="1203780">
                  <a:moveTo>
                    <a:pt x="0" y="0"/>
                  </a:moveTo>
                  <a:lnTo>
                    <a:pt x="0" y="1203780"/>
                  </a:lnTo>
                  <a:lnTo>
                    <a:pt x="154330" y="1203780"/>
                  </a:lnTo>
                </a:path>
              </a:pathLst>
            </a:custGeom>
            <a:noFill/>
            <a:ln w="12701">
              <a:solidFill>
                <a:srgbClr val="3D67B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4" name="Forma Livre: Forma 31">
              <a:extLst>
                <a:ext uri="{FF2B5EF4-FFF2-40B4-BE49-F238E27FC236}">
                  <a16:creationId xmlns:a16="http://schemas.microsoft.com/office/drawing/2014/main" xmlns="" id="{789D5085-4510-47D7-A1C9-510CBEE6B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76" y="19754"/>
              <a:ext cx="1544" cy="4733"/>
            </a:xfrm>
            <a:custGeom>
              <a:avLst/>
              <a:gdLst>
                <a:gd name="T0" fmla="*/ 77166 w 154330"/>
                <a:gd name="T1" fmla="*/ 0 h 473281"/>
                <a:gd name="T2" fmla="*/ 154332 w 154330"/>
                <a:gd name="T3" fmla="*/ 236642 h 473281"/>
                <a:gd name="T4" fmla="*/ 77166 w 154330"/>
                <a:gd name="T5" fmla="*/ 473284 h 473281"/>
                <a:gd name="T6" fmla="*/ 0 w 154330"/>
                <a:gd name="T7" fmla="*/ 236642 h 473281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154330"/>
                <a:gd name="T13" fmla="*/ 0 h 473281"/>
                <a:gd name="T14" fmla="*/ 154330 w 154330"/>
                <a:gd name="T15" fmla="*/ 473281 h 47328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4330" h="473281">
                  <a:moveTo>
                    <a:pt x="0" y="0"/>
                  </a:moveTo>
                  <a:lnTo>
                    <a:pt x="0" y="473281"/>
                  </a:lnTo>
                  <a:lnTo>
                    <a:pt x="154330" y="473281"/>
                  </a:lnTo>
                </a:path>
              </a:pathLst>
            </a:custGeom>
            <a:noFill/>
            <a:ln w="12701">
              <a:solidFill>
                <a:srgbClr val="3D67B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5" name="Forma Livre: Forma 32">
              <a:extLst>
                <a:ext uri="{FF2B5EF4-FFF2-40B4-BE49-F238E27FC236}">
                  <a16:creationId xmlns:a16="http://schemas.microsoft.com/office/drawing/2014/main" xmlns="" id="{9EF623CE-C277-4D97-981D-D3832FEEC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43" y="5144"/>
              <a:ext cx="12449" cy="9465"/>
            </a:xfrm>
            <a:custGeom>
              <a:avLst/>
              <a:gdLst>
                <a:gd name="T0" fmla="*/ 622469 w 1244935"/>
                <a:gd name="T1" fmla="*/ 0 h 946562"/>
                <a:gd name="T2" fmla="*/ 1244937 w 1244935"/>
                <a:gd name="T3" fmla="*/ 473280 h 946562"/>
                <a:gd name="T4" fmla="*/ 622469 w 1244935"/>
                <a:gd name="T5" fmla="*/ 946559 h 946562"/>
                <a:gd name="T6" fmla="*/ 0 w 1244935"/>
                <a:gd name="T7" fmla="*/ 473280 h 946562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1244935"/>
                <a:gd name="T13" fmla="*/ 0 h 946562"/>
                <a:gd name="T14" fmla="*/ 1244935 w 1244935"/>
                <a:gd name="T15" fmla="*/ 946562 h 94656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44935" h="946562">
                  <a:moveTo>
                    <a:pt x="0" y="0"/>
                  </a:moveTo>
                  <a:lnTo>
                    <a:pt x="0" y="838530"/>
                  </a:lnTo>
                  <a:lnTo>
                    <a:pt x="1244935" y="838530"/>
                  </a:lnTo>
                  <a:lnTo>
                    <a:pt x="1244935" y="946562"/>
                  </a:lnTo>
                </a:path>
              </a:pathLst>
            </a:custGeom>
            <a:noFill/>
            <a:ln w="12701">
              <a:solidFill>
                <a:srgbClr val="34599C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6" name="Forma Livre: Forma 33">
              <a:extLst>
                <a:ext uri="{FF2B5EF4-FFF2-40B4-BE49-F238E27FC236}">
                  <a16:creationId xmlns:a16="http://schemas.microsoft.com/office/drawing/2014/main" xmlns="" id="{9F169520-02F6-40A0-8280-CE73FAB27C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27" y="19754"/>
              <a:ext cx="1543" cy="12038"/>
            </a:xfrm>
            <a:custGeom>
              <a:avLst/>
              <a:gdLst>
                <a:gd name="T0" fmla="*/ 77166 w 154330"/>
                <a:gd name="T1" fmla="*/ 0 h 1203780"/>
                <a:gd name="T2" fmla="*/ 154332 w 154330"/>
                <a:gd name="T3" fmla="*/ 601890 h 1203780"/>
                <a:gd name="T4" fmla="*/ 77166 w 154330"/>
                <a:gd name="T5" fmla="*/ 1203780 h 1203780"/>
                <a:gd name="T6" fmla="*/ 0 w 154330"/>
                <a:gd name="T7" fmla="*/ 601890 h 1203780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154330"/>
                <a:gd name="T13" fmla="*/ 0 h 1203780"/>
                <a:gd name="T14" fmla="*/ 154330 w 154330"/>
                <a:gd name="T15" fmla="*/ 1203780 h 120378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4330" h="1203780">
                  <a:moveTo>
                    <a:pt x="0" y="0"/>
                  </a:moveTo>
                  <a:lnTo>
                    <a:pt x="0" y="1203780"/>
                  </a:lnTo>
                  <a:lnTo>
                    <a:pt x="154330" y="1203780"/>
                  </a:lnTo>
                </a:path>
              </a:pathLst>
            </a:custGeom>
            <a:noFill/>
            <a:ln w="12701">
              <a:solidFill>
                <a:srgbClr val="3D67B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7" name="Forma Livre: Forma 34">
              <a:extLst>
                <a:ext uri="{FF2B5EF4-FFF2-40B4-BE49-F238E27FC236}">
                  <a16:creationId xmlns:a16="http://schemas.microsoft.com/office/drawing/2014/main" xmlns="" id="{069D15E7-BFE6-4CEE-9A9C-327D29F778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27" y="19754"/>
              <a:ext cx="1543" cy="4733"/>
            </a:xfrm>
            <a:custGeom>
              <a:avLst/>
              <a:gdLst>
                <a:gd name="T0" fmla="*/ 77166 w 154330"/>
                <a:gd name="T1" fmla="*/ 0 h 473281"/>
                <a:gd name="T2" fmla="*/ 154332 w 154330"/>
                <a:gd name="T3" fmla="*/ 236642 h 473281"/>
                <a:gd name="T4" fmla="*/ 77166 w 154330"/>
                <a:gd name="T5" fmla="*/ 473284 h 473281"/>
                <a:gd name="T6" fmla="*/ 0 w 154330"/>
                <a:gd name="T7" fmla="*/ 236642 h 473281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154330"/>
                <a:gd name="T13" fmla="*/ 0 h 473281"/>
                <a:gd name="T14" fmla="*/ 154330 w 154330"/>
                <a:gd name="T15" fmla="*/ 473281 h 47328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4330" h="473281">
                  <a:moveTo>
                    <a:pt x="0" y="0"/>
                  </a:moveTo>
                  <a:lnTo>
                    <a:pt x="0" y="473281"/>
                  </a:lnTo>
                  <a:lnTo>
                    <a:pt x="154330" y="473281"/>
                  </a:lnTo>
                </a:path>
              </a:pathLst>
            </a:custGeom>
            <a:noFill/>
            <a:ln w="12701">
              <a:solidFill>
                <a:srgbClr val="3D67B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8" name="Forma Livre: Forma 35">
              <a:extLst>
                <a:ext uri="{FF2B5EF4-FFF2-40B4-BE49-F238E27FC236}">
                  <a16:creationId xmlns:a16="http://schemas.microsoft.com/office/drawing/2014/main" xmlns="" id="{BF230632-D848-4AF8-93CB-6E9E29D73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85" y="5144"/>
              <a:ext cx="915" cy="9465"/>
            </a:xfrm>
            <a:custGeom>
              <a:avLst/>
              <a:gdLst>
                <a:gd name="T0" fmla="*/ 45720 w 91440"/>
                <a:gd name="T1" fmla="*/ 0 h 946562"/>
                <a:gd name="T2" fmla="*/ 91440 w 91440"/>
                <a:gd name="T3" fmla="*/ 473280 h 946562"/>
                <a:gd name="T4" fmla="*/ 45720 w 91440"/>
                <a:gd name="T5" fmla="*/ 946559 h 946562"/>
                <a:gd name="T6" fmla="*/ 0 w 91440"/>
                <a:gd name="T7" fmla="*/ 473280 h 946562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91440"/>
                <a:gd name="T13" fmla="*/ 0 h 946562"/>
                <a:gd name="T14" fmla="*/ 91440 w 91440"/>
                <a:gd name="T15" fmla="*/ 946562 h 94656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1440" h="946562">
                  <a:moveTo>
                    <a:pt x="45720" y="0"/>
                  </a:moveTo>
                  <a:lnTo>
                    <a:pt x="45720" y="946562"/>
                  </a:lnTo>
                </a:path>
              </a:pathLst>
            </a:custGeom>
            <a:noFill/>
            <a:ln w="12701">
              <a:solidFill>
                <a:srgbClr val="34599C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9" name="Forma Livre: Forma 36">
              <a:extLst>
                <a:ext uri="{FF2B5EF4-FFF2-40B4-BE49-F238E27FC236}">
                  <a16:creationId xmlns:a16="http://schemas.microsoft.com/office/drawing/2014/main" xmlns="" id="{E06B9E14-10F5-4029-BCDC-7C6D2D0DF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78" y="19754"/>
              <a:ext cx="1543" cy="12038"/>
            </a:xfrm>
            <a:custGeom>
              <a:avLst/>
              <a:gdLst>
                <a:gd name="T0" fmla="*/ 77166 w 154330"/>
                <a:gd name="T1" fmla="*/ 0 h 1203780"/>
                <a:gd name="T2" fmla="*/ 154332 w 154330"/>
                <a:gd name="T3" fmla="*/ 601890 h 1203780"/>
                <a:gd name="T4" fmla="*/ 77166 w 154330"/>
                <a:gd name="T5" fmla="*/ 1203780 h 1203780"/>
                <a:gd name="T6" fmla="*/ 0 w 154330"/>
                <a:gd name="T7" fmla="*/ 601890 h 1203780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154330"/>
                <a:gd name="T13" fmla="*/ 0 h 1203780"/>
                <a:gd name="T14" fmla="*/ 154330 w 154330"/>
                <a:gd name="T15" fmla="*/ 1203780 h 120378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4330" h="1203780">
                  <a:moveTo>
                    <a:pt x="0" y="0"/>
                  </a:moveTo>
                  <a:lnTo>
                    <a:pt x="0" y="1203780"/>
                  </a:lnTo>
                  <a:lnTo>
                    <a:pt x="154330" y="1203780"/>
                  </a:lnTo>
                </a:path>
              </a:pathLst>
            </a:custGeom>
            <a:noFill/>
            <a:ln w="12701">
              <a:solidFill>
                <a:srgbClr val="3D67B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20" name="Forma Livre: Forma 37">
              <a:extLst>
                <a:ext uri="{FF2B5EF4-FFF2-40B4-BE49-F238E27FC236}">
                  <a16:creationId xmlns:a16="http://schemas.microsoft.com/office/drawing/2014/main" xmlns="" id="{D5CDF9C2-EA14-4EA6-8BA9-656C3788CF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78" y="19754"/>
              <a:ext cx="1543" cy="4733"/>
            </a:xfrm>
            <a:custGeom>
              <a:avLst/>
              <a:gdLst>
                <a:gd name="T0" fmla="*/ 77166 w 154330"/>
                <a:gd name="T1" fmla="*/ 0 h 473281"/>
                <a:gd name="T2" fmla="*/ 154332 w 154330"/>
                <a:gd name="T3" fmla="*/ 236642 h 473281"/>
                <a:gd name="T4" fmla="*/ 77166 w 154330"/>
                <a:gd name="T5" fmla="*/ 473284 h 473281"/>
                <a:gd name="T6" fmla="*/ 0 w 154330"/>
                <a:gd name="T7" fmla="*/ 236642 h 473281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154330"/>
                <a:gd name="T13" fmla="*/ 0 h 473281"/>
                <a:gd name="T14" fmla="*/ 154330 w 154330"/>
                <a:gd name="T15" fmla="*/ 473281 h 47328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4330" h="473281">
                  <a:moveTo>
                    <a:pt x="0" y="0"/>
                  </a:moveTo>
                  <a:lnTo>
                    <a:pt x="0" y="473281"/>
                  </a:lnTo>
                  <a:lnTo>
                    <a:pt x="154330" y="473281"/>
                  </a:lnTo>
                </a:path>
              </a:pathLst>
            </a:custGeom>
            <a:noFill/>
            <a:ln w="12701">
              <a:solidFill>
                <a:srgbClr val="3D67B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21" name="Forma Livre: Forma 38">
              <a:extLst>
                <a:ext uri="{FF2B5EF4-FFF2-40B4-BE49-F238E27FC236}">
                  <a16:creationId xmlns:a16="http://schemas.microsoft.com/office/drawing/2014/main" xmlns="" id="{1718BF35-BAD9-49B7-836A-630B42022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93" y="5144"/>
              <a:ext cx="12450" cy="9465"/>
            </a:xfrm>
            <a:custGeom>
              <a:avLst/>
              <a:gdLst>
                <a:gd name="T0" fmla="*/ 622469 w 1244935"/>
                <a:gd name="T1" fmla="*/ 0 h 946562"/>
                <a:gd name="T2" fmla="*/ 1244937 w 1244935"/>
                <a:gd name="T3" fmla="*/ 473280 h 946562"/>
                <a:gd name="T4" fmla="*/ 622469 w 1244935"/>
                <a:gd name="T5" fmla="*/ 946559 h 946562"/>
                <a:gd name="T6" fmla="*/ 0 w 1244935"/>
                <a:gd name="T7" fmla="*/ 473280 h 946562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1244935"/>
                <a:gd name="T13" fmla="*/ 0 h 946562"/>
                <a:gd name="T14" fmla="*/ 1244935 w 1244935"/>
                <a:gd name="T15" fmla="*/ 946562 h 94656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44935" h="946562">
                  <a:moveTo>
                    <a:pt x="1244935" y="0"/>
                  </a:moveTo>
                  <a:lnTo>
                    <a:pt x="1244935" y="838530"/>
                  </a:lnTo>
                  <a:lnTo>
                    <a:pt x="0" y="838530"/>
                  </a:lnTo>
                  <a:lnTo>
                    <a:pt x="0" y="946562"/>
                  </a:lnTo>
                </a:path>
              </a:pathLst>
            </a:custGeom>
            <a:noFill/>
            <a:ln w="12701">
              <a:solidFill>
                <a:srgbClr val="34599C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22" name="Forma Livre: Forma 39">
              <a:extLst>
                <a:ext uri="{FF2B5EF4-FFF2-40B4-BE49-F238E27FC236}">
                  <a16:creationId xmlns:a16="http://schemas.microsoft.com/office/drawing/2014/main" xmlns="" id="{DC37DABA-E69F-4A9B-8D68-55ADA3AB46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4" y="5144"/>
              <a:ext cx="24899" cy="9465"/>
            </a:xfrm>
            <a:custGeom>
              <a:avLst/>
              <a:gdLst>
                <a:gd name="T0" fmla="*/ 1244933 w 2489870"/>
                <a:gd name="T1" fmla="*/ 0 h 946562"/>
                <a:gd name="T2" fmla="*/ 2489865 w 2489870"/>
                <a:gd name="T3" fmla="*/ 473280 h 946562"/>
                <a:gd name="T4" fmla="*/ 1244933 w 2489870"/>
                <a:gd name="T5" fmla="*/ 946559 h 946562"/>
                <a:gd name="T6" fmla="*/ 0 w 2489870"/>
                <a:gd name="T7" fmla="*/ 473280 h 946562"/>
                <a:gd name="T8" fmla="*/ 17694720 60000 65536"/>
                <a:gd name="T9" fmla="*/ 0 60000 65536"/>
                <a:gd name="T10" fmla="*/ 5898240 60000 65536"/>
                <a:gd name="T11" fmla="*/ 11796480 60000 65536"/>
                <a:gd name="T12" fmla="*/ 0 w 2489870"/>
                <a:gd name="T13" fmla="*/ 0 h 946562"/>
                <a:gd name="T14" fmla="*/ 2489870 w 2489870"/>
                <a:gd name="T15" fmla="*/ 946562 h 94656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489870" h="946562">
                  <a:moveTo>
                    <a:pt x="2489870" y="0"/>
                  </a:moveTo>
                  <a:lnTo>
                    <a:pt x="2489870" y="838530"/>
                  </a:lnTo>
                  <a:lnTo>
                    <a:pt x="0" y="838530"/>
                  </a:lnTo>
                  <a:lnTo>
                    <a:pt x="0" y="946562"/>
                  </a:lnTo>
                </a:path>
              </a:pathLst>
            </a:custGeom>
            <a:noFill/>
            <a:ln w="12701">
              <a:solidFill>
                <a:srgbClr val="34599C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23" name="Forma Livre: Forma 40">
              <a:extLst>
                <a:ext uri="{FF2B5EF4-FFF2-40B4-BE49-F238E27FC236}">
                  <a16:creationId xmlns:a16="http://schemas.microsoft.com/office/drawing/2014/main" xmlns="" id="{BCF0069B-9989-40A6-8D81-6ED7C76C0C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98" y="0"/>
              <a:ext cx="10289" cy="5144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PRÓ-REITORIA DE PLANEJAMENTO E DESENVOLVIMENTO INSTITUCIONAL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4" name="Forma Livre: Forma 41">
              <a:extLst>
                <a:ext uri="{FF2B5EF4-FFF2-40B4-BE49-F238E27FC236}">
                  <a16:creationId xmlns:a16="http://schemas.microsoft.com/office/drawing/2014/main" xmlns="" id="{1D2E9303-8982-4C73-BB66-45FF57C75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09"/>
              <a:ext cx="10288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COORDENADORIA DE GESTÃO DE RISCOS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" name="Forma Livre: Forma 42">
              <a:extLst>
                <a:ext uri="{FF2B5EF4-FFF2-40B4-BE49-F238E27FC236}">
                  <a16:creationId xmlns:a16="http://schemas.microsoft.com/office/drawing/2014/main" xmlns="" id="{FAAD6B9E-9422-4ABF-BBF0-5AAB60471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9" y="14609"/>
              <a:ext cx="10289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COORDENADORIA DE INFORMAÇÕES INSTITUCIONAIS E INDICADORES 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" name="Forma Livre: Forma 43">
              <a:extLst>
                <a:ext uri="{FF2B5EF4-FFF2-40B4-BE49-F238E27FC236}">
                  <a16:creationId xmlns:a16="http://schemas.microsoft.com/office/drawing/2014/main" xmlns="" id="{57826FCD-67B7-478C-9CE1-54BBFF023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21" y="21914"/>
              <a:ext cx="10289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SEÇÃO DE AVALIAÇÃO DE INDICADORES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Forma Livre: Forma 44">
              <a:extLst>
                <a:ext uri="{FF2B5EF4-FFF2-40B4-BE49-F238E27FC236}">
                  <a16:creationId xmlns:a16="http://schemas.microsoft.com/office/drawing/2014/main" xmlns="" id="{1E528DC8-FEAB-4F66-8628-97CD66BEF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21" y="29219"/>
              <a:ext cx="10289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SEÇÃO DE GERENCIAMENTO DA INFORMAÇÃO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8" name="Forma Livre: Forma 45">
              <a:extLst>
                <a:ext uri="{FF2B5EF4-FFF2-40B4-BE49-F238E27FC236}">
                  <a16:creationId xmlns:a16="http://schemas.microsoft.com/office/drawing/2014/main" xmlns="" id="{DDD02BC9-AFBD-4431-97C8-203BE54F8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98" y="14609"/>
              <a:ext cx="10289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COORDENADORIA DE MODERNIZAÇÃO ORGANIZACIONAL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Forma Livre: Forma 46">
              <a:extLst>
                <a:ext uri="{FF2B5EF4-FFF2-40B4-BE49-F238E27FC236}">
                  <a16:creationId xmlns:a16="http://schemas.microsoft.com/office/drawing/2014/main" xmlns="" id="{27E4056F-A8BF-4A28-B6A3-05004548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70" y="21914"/>
              <a:ext cx="10289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SEÇÃO DE MODERNIZAÇÃO DE ESTRUTURAS ORGANIZACIONAIS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0" name="Forma Livre: Forma 47">
              <a:extLst>
                <a:ext uri="{FF2B5EF4-FFF2-40B4-BE49-F238E27FC236}">
                  <a16:creationId xmlns:a16="http://schemas.microsoft.com/office/drawing/2014/main" xmlns="" id="{92EBE5B0-A4D2-4FDD-8B0E-B0586BF27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70" y="29219"/>
              <a:ext cx="10289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SEÇÃO DE MODERNIZAÇÃO DE PROCESSOS ORGANIZACIONAIS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1" name="Forma Livre: Forma 48">
              <a:extLst>
                <a:ext uri="{FF2B5EF4-FFF2-40B4-BE49-F238E27FC236}">
                  <a16:creationId xmlns:a16="http://schemas.microsoft.com/office/drawing/2014/main" xmlns="" id="{6206BEFB-CB27-4691-9E25-434F877979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48" y="14609"/>
              <a:ext cx="10288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COORDENADORIA DE PLANEJAMENTO E DESENVOLVIMENTO INSTITUCIONAL 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2" name="Forma Livre: Forma 49">
              <a:extLst>
                <a:ext uri="{FF2B5EF4-FFF2-40B4-BE49-F238E27FC236}">
                  <a16:creationId xmlns:a16="http://schemas.microsoft.com/office/drawing/2014/main" xmlns="" id="{1BBC3488-7324-41FC-A2A6-5D5BE9D98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20" y="21914"/>
              <a:ext cx="10288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SEÇÃO DE ARTICULAÇÃO E INOVAÇÃO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3" name="Forma Livre: Forma 50">
              <a:extLst>
                <a:ext uri="{FF2B5EF4-FFF2-40B4-BE49-F238E27FC236}">
                  <a16:creationId xmlns:a16="http://schemas.microsoft.com/office/drawing/2014/main" xmlns="" id="{2732C259-E9E6-45A2-900B-E154E83C7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20" y="29219"/>
              <a:ext cx="10288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SEÇÃO DE MONITORAMENTO E AVALIAÇÃO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4" name="Forma Livre: Forma 51">
              <a:extLst>
                <a:ext uri="{FF2B5EF4-FFF2-40B4-BE49-F238E27FC236}">
                  <a16:creationId xmlns:a16="http://schemas.microsoft.com/office/drawing/2014/main" xmlns="" id="{30B1B37B-335C-451C-BF6E-EDD67C3F4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97" y="14609"/>
              <a:ext cx="10289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COORDENADORIA DE SUSTENTABILIDADE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5" name="Forma Livre: Forma 52">
              <a:extLst>
                <a:ext uri="{FF2B5EF4-FFF2-40B4-BE49-F238E27FC236}">
                  <a16:creationId xmlns:a16="http://schemas.microsoft.com/office/drawing/2014/main" xmlns="" id="{DB6920AC-90C1-4130-AF97-D4DD820801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94" y="5628"/>
              <a:ext cx="10288" cy="5145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SECRETARIA ADMINISTRATIVA 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6" name="Forma Livre: Forma 53">
              <a:extLst>
                <a:ext uri="{FF2B5EF4-FFF2-40B4-BE49-F238E27FC236}">
                  <a16:creationId xmlns:a16="http://schemas.microsoft.com/office/drawing/2014/main" xmlns="" id="{D6942C84-71C7-4F5F-90A7-850962DF8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59" y="6730"/>
              <a:ext cx="10289" cy="5144"/>
            </a:xfrm>
            <a:custGeom>
              <a:avLst/>
              <a:gdLst>
                <a:gd name="T0" fmla="*/ 514437 w 1028872"/>
                <a:gd name="T1" fmla="*/ 0 h 514436"/>
                <a:gd name="T2" fmla="*/ 1028873 w 1028872"/>
                <a:gd name="T3" fmla="*/ 257216 h 514436"/>
                <a:gd name="T4" fmla="*/ 514437 w 1028872"/>
                <a:gd name="T5" fmla="*/ 514432 h 514436"/>
                <a:gd name="T6" fmla="*/ 0 w 1028872"/>
                <a:gd name="T7" fmla="*/ 257216 h 514436"/>
                <a:gd name="T8" fmla="*/ 0 w 1028872"/>
                <a:gd name="T9" fmla="*/ 0 h 514436"/>
                <a:gd name="T10" fmla="*/ 1028873 w 1028872"/>
                <a:gd name="T11" fmla="*/ 0 h 514436"/>
                <a:gd name="T12" fmla="*/ 1028873 w 1028872"/>
                <a:gd name="T13" fmla="*/ 514432 h 514436"/>
                <a:gd name="T14" fmla="*/ 0 w 1028872"/>
                <a:gd name="T15" fmla="*/ 514432 h 514436"/>
                <a:gd name="T16" fmla="*/ 0 w 1028872"/>
                <a:gd name="T17" fmla="*/ 0 h 514436"/>
                <a:gd name="T18" fmla="*/ 17694720 60000 65536"/>
                <a:gd name="T19" fmla="*/ 0 60000 65536"/>
                <a:gd name="T20" fmla="*/ 5898240 60000 65536"/>
                <a:gd name="T21" fmla="*/ 1179648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28872"/>
                <a:gd name="T28" fmla="*/ 0 h 514436"/>
                <a:gd name="T29" fmla="*/ 1028872 w 1028872"/>
                <a:gd name="T30" fmla="*/ 514436 h 5144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28872" h="514436">
                  <a:moveTo>
                    <a:pt x="0" y="0"/>
                  </a:moveTo>
                  <a:lnTo>
                    <a:pt x="1028872" y="0"/>
                  </a:lnTo>
                  <a:lnTo>
                    <a:pt x="1028872" y="514436"/>
                  </a:lnTo>
                  <a:lnTo>
                    <a:pt x="0" y="514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72C4"/>
            </a:solidFill>
            <a:ln w="12701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5715" tIns="5715" rIns="5715" bIns="5715" numCol="1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altLang="pt-BR" sz="12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COMISSÃO PRÓPRIA DE AVALIAÇÃO*</a:t>
              </a:r>
              <a:endPara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4670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xmlns="" id="{2B9AB812-CF84-466F-810E-4F443433F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3493008"/>
            <a:ext cx="3570644" cy="2322576"/>
          </a:xfrm>
        </p:spPr>
        <p:txBody>
          <a:bodyPr>
            <a:normAutofit fontScale="92500"/>
          </a:bodyPr>
          <a:lstStyle/>
          <a:p>
            <a:endParaRPr lang="pt-BR" dirty="0"/>
          </a:p>
          <a:p>
            <a:r>
              <a:rPr lang="pt-BR" sz="2400" b="1" dirty="0">
                <a:solidFill>
                  <a:srgbClr val="002060"/>
                </a:solidFill>
              </a:rPr>
              <a:t>Carolina Guimarães Raposo</a:t>
            </a:r>
          </a:p>
          <a:p>
            <a:endParaRPr lang="pt-BR" dirty="0">
              <a:solidFill>
                <a:srgbClr val="002060"/>
              </a:solidFill>
            </a:endParaRPr>
          </a:p>
          <a:p>
            <a:r>
              <a:rPr lang="pt-BR" sz="2200" b="1" dirty="0">
                <a:solidFill>
                  <a:srgbClr val="002060"/>
                </a:solidFill>
              </a:rPr>
              <a:t>http://www.proplan.ufrpe.br/</a:t>
            </a:r>
          </a:p>
          <a:p>
            <a:r>
              <a:rPr lang="pt-BR" sz="2200" b="1" dirty="0">
                <a:solidFill>
                  <a:srgbClr val="002060"/>
                </a:solidFill>
              </a:rPr>
              <a:t>proplan@ufrpe.br</a:t>
            </a:r>
          </a:p>
        </p:txBody>
      </p:sp>
      <p:pic>
        <p:nvPicPr>
          <p:cNvPr id="6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9F134FE5-6065-48C2-955F-0FD27248D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xmlns="" id="{B1934A10-63BF-412A-A307-65C22B78A284}"/>
              </a:ext>
            </a:extLst>
          </p:cNvPr>
          <p:cNvSpPr/>
          <p:nvPr/>
        </p:nvSpPr>
        <p:spPr>
          <a:xfrm>
            <a:off x="467030" y="2488960"/>
            <a:ext cx="271420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000" b="1" dirty="0">
                <a:solidFill>
                  <a:srgbClr val="002060"/>
                </a:solidFill>
              </a:rPr>
              <a:t>OBRIGADA</a:t>
            </a:r>
            <a:endParaRPr lang="pt-BR" sz="4000" dirty="0">
              <a:solidFill>
                <a:srgbClr val="002060"/>
              </a:solidFill>
            </a:endParaRP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xmlns="" id="{B4375890-69FF-4FE7-AC55-67E561527BF9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8" name="Google Shape;108;p19">
            <a:extLst>
              <a:ext uri="{FF2B5EF4-FFF2-40B4-BE49-F238E27FC236}">
                <a16:creationId xmlns:a16="http://schemas.microsoft.com/office/drawing/2014/main" xmlns="" id="{D37F9580-2581-40CA-A537-4E5C1D895D0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70644" y="716421"/>
            <a:ext cx="8544449" cy="53741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6503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B86EEAC6-011F-4499-ACFF-2FDC742DB0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6970F14D-B6E6-40EA-96B4-4E18D0CF9D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xmlns="" id="{DCCCDCCF-DDE7-4FF9-BA8E-DFD3AC93A6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No automatic alt text available.">
            <a:extLst>
              <a:ext uri="{FF2B5EF4-FFF2-40B4-BE49-F238E27FC236}">
                <a16:creationId xmlns:a16="http://schemas.microsoft.com/office/drawing/2014/main" xmlns="" id="{86A94AD9-9A0D-4394-B373-471C04F5C2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33" r="-1" b="4958"/>
          <a:stretch/>
        </p:blipFill>
        <p:spPr bwMode="auto">
          <a:xfrm>
            <a:off x="20" y="1"/>
            <a:ext cx="121889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C2352FE0-ACFA-479E-A574-CED1C035D3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4554B312-3061-4447-B68C-9694DDB90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pt-BR" b="1" dirty="0">
                <a:solidFill>
                  <a:srgbClr val="1C2D50"/>
                </a:solidFill>
              </a:rPr>
              <a:t>O PDI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401F5979-1992-492E-ABBD-62EBC1016C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xmlns="" id="{DF4CA2CA-8A51-4E63-AD17-609D98DB40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69268" y="864108"/>
            <a:ext cx="7315200" cy="51206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just">
              <a:buNone/>
            </a:pPr>
            <a:r>
              <a:rPr lang="pt-BR" sz="3200" dirty="0">
                <a:solidFill>
                  <a:schemeClr val="tx1"/>
                </a:solidFill>
              </a:rPr>
              <a:t>“O Plano de Desenvolvimento Institucional traduz, de maneira clara, a identidade institucional da UFRPE, tendo em conta a missão, a estrutura organizacional, as estratégias, as diretrizes pedagógicas e administrativas e seus planos de ação para atingir os objetivos e resultados pretendidos no desenvolvimento da Universidade.”</a:t>
            </a:r>
            <a:endParaRPr lang="en-US" sz="3200" b="1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377CB93F-A0E2-4BBE-B2FC-E93932C7EC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4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2FBE4E56-ED38-4CAF-B1C8-DAC5A9C8C0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8856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5">
            <a:extLst>
              <a:ext uri="{FF2B5EF4-FFF2-40B4-BE49-F238E27FC236}">
                <a16:creationId xmlns:a16="http://schemas.microsoft.com/office/drawing/2014/main" xmlns="" id="{2ABBB681-F4D2-40F2-ACC3-DE0B4B4880E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xmlns="" id="{09388ED0-1FEF-4E11-B488-BD661D1AC1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5847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F92B1A99-D56E-468C-BF5E-777B3A4A9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9179" y="501650"/>
            <a:ext cx="4055619" cy="5819535"/>
          </a:xfrm>
          <a:prstGeom prst="rect">
            <a:avLst/>
          </a:prstGeom>
          <a:ln w="76200"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1685002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9">
            <a:extLst>
              <a:ext uri="{FF2B5EF4-FFF2-40B4-BE49-F238E27FC236}">
                <a16:creationId xmlns:a16="http://schemas.microsoft.com/office/drawing/2014/main" xmlns="" id="{C162DF2A-64D1-4AA9-BA42-8A4063EADE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11">
            <a:extLst>
              <a:ext uri="{FF2B5EF4-FFF2-40B4-BE49-F238E27FC236}">
                <a16:creationId xmlns:a16="http://schemas.microsoft.com/office/drawing/2014/main" xmlns="" id="{5D7C1373-63AF-4A75-909E-990E053566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3" name="Rectangle 13">
            <a:extLst>
              <a:ext uri="{FF2B5EF4-FFF2-40B4-BE49-F238E27FC236}">
                <a16:creationId xmlns:a16="http://schemas.microsoft.com/office/drawing/2014/main" xmlns="" id="{90EB472E-7CA6-4C2D-81E9-CD39A44F0B8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xmlns="" id="{AE0A0486-F672-4FEF-A0A9-E6C3B7E3A5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761999"/>
            <a:ext cx="3289875" cy="5334001"/>
          </a:xfrm>
          <a:prstGeom prst="rect">
            <a:avLst/>
          </a:prstGeom>
          <a:solidFill>
            <a:srgbClr val="C8C8C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7">
            <a:extLst>
              <a:ext uri="{FF2B5EF4-FFF2-40B4-BE49-F238E27FC236}">
                <a16:creationId xmlns:a16="http://schemas.microsoft.com/office/drawing/2014/main" xmlns="" id="{4689BC21-5566-4B70-91EA-44B4299CB3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411870" y="761999"/>
            <a:ext cx="8790301" cy="3810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xmlns="" id="{F94A1994-40DA-48BB-8E37-43936D182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622" y="1298448"/>
            <a:ext cx="7187529" cy="295181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defRPr/>
            </a:pPr>
            <a:r>
              <a:rPr lang="en-US" altLang="pt-BR" sz="5800" b="1" spc="-100" dirty="0" err="1"/>
              <a:t>Processo</a:t>
            </a:r>
            <a:r>
              <a:rPr lang="en-US" altLang="pt-BR" sz="5800" b="1" spc="-100" dirty="0"/>
              <a:t> de </a:t>
            </a:r>
            <a:r>
              <a:rPr lang="en-US" altLang="pt-BR" sz="5800" b="1" spc="-100" dirty="0" err="1"/>
              <a:t>construção</a:t>
            </a:r>
            <a:r>
              <a:rPr lang="en-US" altLang="pt-BR" sz="5800" b="1" spc="-100" dirty="0"/>
              <a:t> </a:t>
            </a:r>
            <a:r>
              <a:rPr lang="en-US" altLang="pt-BR" sz="5800" b="1" spc="-100" dirty="0" err="1"/>
              <a:t>participativa</a:t>
            </a:r>
            <a:r>
              <a:rPr lang="en-US" altLang="pt-BR" sz="5800" b="1" spc="-100" dirty="0"/>
              <a:t> do PDI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F1FCE6A-97BC-41EB-809A-50936E0F94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400889" y="4684418"/>
            <a:ext cx="8801282" cy="1411582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66299F77-55B2-4D39-ACD3-9C6D1EDE83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0832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38">
            <a:extLst>
              <a:ext uri="{FF2B5EF4-FFF2-40B4-BE49-F238E27FC236}">
                <a16:creationId xmlns:a16="http://schemas.microsoft.com/office/drawing/2014/main" xmlns="" id="{9AAD8036-96D8-496C-8006-37ACA5AD86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40">
            <a:extLst>
              <a:ext uri="{FF2B5EF4-FFF2-40B4-BE49-F238E27FC236}">
                <a16:creationId xmlns:a16="http://schemas.microsoft.com/office/drawing/2014/main" xmlns="" id="{24A4CBA9-3463-4C65-BF46-6B6C50E7FC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642856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491B29B7-D673-4458-A491-07812546C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rgbClr val="1C2D50"/>
                </a:solidFill>
              </a:rPr>
              <a:t>PDI UFRPE</a:t>
            </a:r>
          </a:p>
        </p:txBody>
      </p:sp>
      <p:sp>
        <p:nvSpPr>
          <p:cNvPr id="53" name="Rectangle 42">
            <a:extLst>
              <a:ext uri="{FF2B5EF4-FFF2-40B4-BE49-F238E27FC236}">
                <a16:creationId xmlns:a16="http://schemas.microsoft.com/office/drawing/2014/main" xmlns="" id="{2DCEED6C-D39C-40AA-B89E-52C3FA5A70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66299F77-55B2-4D39-ACD3-9C6D1EDE83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xmlns="" id="{2319942D-FFB5-4A03-80B5-0D838DDD98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8160961"/>
              </p:ext>
            </p:extLst>
          </p:nvPr>
        </p:nvGraphicFramePr>
        <p:xfrm>
          <a:off x="866647" y="933854"/>
          <a:ext cx="7293610" cy="50418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76067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xmlns="" id="{9AAD8036-96D8-496C-8006-37ACA5AD86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xmlns="" id="{24A4CBA9-3463-4C65-BF46-6B6C50E7FC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642856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491B29B7-D673-4458-A491-07812546C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rgbClr val="1C2D50"/>
                </a:solidFill>
              </a:rPr>
              <a:t>PDI UFRPE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2DCEED6C-D39C-40AA-B89E-52C3FA5A70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66299F77-55B2-4D39-ACD3-9C6D1EDE83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Diagrama 11">
            <a:extLst>
              <a:ext uri="{FF2B5EF4-FFF2-40B4-BE49-F238E27FC236}">
                <a16:creationId xmlns:a16="http://schemas.microsoft.com/office/drawing/2014/main" xmlns="" id="{63300F24-F4BE-4410-882C-6D0581D122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7800285"/>
              </p:ext>
            </p:extLst>
          </p:nvPr>
        </p:nvGraphicFramePr>
        <p:xfrm>
          <a:off x="866645" y="771350"/>
          <a:ext cx="8029129" cy="5772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8452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22">
            <a:extLst>
              <a:ext uri="{FF2B5EF4-FFF2-40B4-BE49-F238E27FC236}">
                <a16:creationId xmlns:a16="http://schemas.microsoft.com/office/drawing/2014/main" xmlns="" id="{17115F77-2FAE-4CA7-9A7F-10D5F2C8F8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24">
            <a:extLst>
              <a:ext uri="{FF2B5EF4-FFF2-40B4-BE49-F238E27FC236}">
                <a16:creationId xmlns:a16="http://schemas.microsoft.com/office/drawing/2014/main" xmlns="" id="{5CD4C046-A04C-46CC-AFA3-6B0621F628C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4" name="Rectangle 26">
            <a:extLst>
              <a:ext uri="{FF2B5EF4-FFF2-40B4-BE49-F238E27FC236}">
                <a16:creationId xmlns:a16="http://schemas.microsoft.com/office/drawing/2014/main" xmlns="" id="{9FDD9264-A478-4B82-A891-2BEA8BF9F6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Uma imagem contendo edifício, ao ar livre, texto, árvore&#10;&#10;Descrição gerada automaticamente">
            <a:extLst>
              <a:ext uri="{FF2B5EF4-FFF2-40B4-BE49-F238E27FC236}">
                <a16:creationId xmlns:a16="http://schemas.microsoft.com/office/drawing/2014/main" xmlns="" id="{19C28391-251E-43E7-9EF8-BEB0ABB460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9114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35" name="Rectangle 28">
            <a:extLst>
              <a:ext uri="{FF2B5EF4-FFF2-40B4-BE49-F238E27FC236}">
                <a16:creationId xmlns:a16="http://schemas.microsoft.com/office/drawing/2014/main" xmlns="" id="{C4D755E9-CEF5-43A7-A514-4664F25F39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60C9771-CB47-47E1-AC26-47F2841DD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13" y="1213105"/>
            <a:ext cx="4880768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spc="-100" dirty="0">
                <a:solidFill>
                  <a:srgbClr val="002060"/>
                </a:solidFill>
              </a:rPr>
              <a:t>O PLANEJAMENTO E A AUTOAVALIAÇÃO INSTITUCIONAL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2BF879CD-ED15-450F-B829-699C694D2E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24972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492F9E5-5B28-4104-9CDF-100EE9D852A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F4A3EBA2-184A-4C53-80BF-FB3A6AC355B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758952"/>
            <a:ext cx="8008542" cy="53309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7438EFCD-B361-4EDD-A82E-EF6FE99C1B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136729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5D5DB082-BCCB-4994-AEE1-EF25FDAC82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81406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66299F77-55B2-4D39-ACD3-9C6D1EDE83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xmlns="" id="{1E99F93E-3464-4F35-8FAB-1C5F3E53F5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9548861"/>
              </p:ext>
            </p:extLst>
          </p:nvPr>
        </p:nvGraphicFramePr>
        <p:xfrm>
          <a:off x="265044" y="768096"/>
          <a:ext cx="7743498" cy="5318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99059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C162DF2A-64D1-4AA9-BA42-8A4063EADE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" name="Rectangle 40">
            <a:extLst>
              <a:ext uri="{FF2B5EF4-FFF2-40B4-BE49-F238E27FC236}">
                <a16:creationId xmlns:a16="http://schemas.microsoft.com/office/drawing/2014/main" xmlns="" id="{5D7C1373-63AF-4A75-909E-990E053566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8" name="Rectangle 42">
            <a:extLst>
              <a:ext uri="{FF2B5EF4-FFF2-40B4-BE49-F238E27FC236}">
                <a16:creationId xmlns:a16="http://schemas.microsoft.com/office/drawing/2014/main" xmlns="" id="{2F4AD318-2FB6-4C6E-931E-58E404FA18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Freeform: Shape 44">
            <a:extLst>
              <a:ext uri="{FF2B5EF4-FFF2-40B4-BE49-F238E27FC236}">
                <a16:creationId xmlns:a16="http://schemas.microsoft.com/office/drawing/2014/main" xmlns="" id="{1A118E35-1CBF-4863-8497-F4DF1A166D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" name="Freeform: Shape 46">
            <a:extLst>
              <a:ext uri="{FF2B5EF4-FFF2-40B4-BE49-F238E27FC236}">
                <a16:creationId xmlns:a16="http://schemas.microsoft.com/office/drawing/2014/main" xmlns="" id="{6E187274-5DC2-4BE0-AF99-925D6D9735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xmlns="" id="{F94A1994-40DA-48BB-8E37-43936D182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0650" y="2287313"/>
            <a:ext cx="7056444" cy="3255264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/>
            <a:r>
              <a:rPr lang="en-US" spc="-100" dirty="0">
                <a:solidFill>
                  <a:srgbClr val="002060"/>
                </a:solidFill>
              </a:rPr>
              <a:t>A </a:t>
            </a:r>
            <a:r>
              <a:rPr lang="en-US" spc="-100" dirty="0" err="1">
                <a:solidFill>
                  <a:srgbClr val="002060"/>
                </a:solidFill>
              </a:rPr>
              <a:t>autoavaliação</a:t>
            </a:r>
            <a:r>
              <a:rPr lang="en-US" spc="-100" dirty="0">
                <a:solidFill>
                  <a:srgbClr val="002060"/>
                </a:solidFill>
              </a:rPr>
              <a:t> </a:t>
            </a:r>
            <a:r>
              <a:rPr lang="en-US" spc="-100" dirty="0" err="1">
                <a:solidFill>
                  <a:srgbClr val="002060"/>
                </a:solidFill>
              </a:rPr>
              <a:t>institucional</a:t>
            </a:r>
            <a:r>
              <a:rPr lang="en-US" spc="-100" dirty="0">
                <a:solidFill>
                  <a:srgbClr val="002060"/>
                </a:solidFill>
              </a:rPr>
              <a:t> </a:t>
            </a:r>
            <a:r>
              <a:rPr lang="en-US" spc="-100" dirty="0" err="1">
                <a:solidFill>
                  <a:srgbClr val="002060"/>
                </a:solidFill>
              </a:rPr>
              <a:t>conduzida</a:t>
            </a:r>
            <a:r>
              <a:rPr lang="en-US" spc="-100" dirty="0">
                <a:solidFill>
                  <a:srgbClr val="002060"/>
                </a:solidFill>
              </a:rPr>
              <a:t> pela CPA </a:t>
            </a:r>
            <a:r>
              <a:rPr lang="en-US" spc="-100" dirty="0" err="1">
                <a:solidFill>
                  <a:srgbClr val="002060"/>
                </a:solidFill>
              </a:rPr>
              <a:t>constitui</a:t>
            </a:r>
            <a:r>
              <a:rPr lang="en-US" spc="-100" dirty="0">
                <a:solidFill>
                  <a:srgbClr val="002060"/>
                </a:solidFill>
              </a:rPr>
              <a:t> um “</a:t>
            </a:r>
            <a:r>
              <a:rPr lang="en-US" spc="-100" dirty="0" err="1">
                <a:solidFill>
                  <a:srgbClr val="002060"/>
                </a:solidFill>
              </a:rPr>
              <a:t>importante</a:t>
            </a:r>
            <a:r>
              <a:rPr lang="en-US" spc="-100" dirty="0">
                <a:solidFill>
                  <a:srgbClr val="002060"/>
                </a:solidFill>
              </a:rPr>
              <a:t> </a:t>
            </a:r>
            <a:r>
              <a:rPr lang="en-US" spc="-100" dirty="0" err="1">
                <a:solidFill>
                  <a:srgbClr val="002060"/>
                </a:solidFill>
              </a:rPr>
              <a:t>mecanismo</a:t>
            </a:r>
            <a:r>
              <a:rPr lang="en-US" spc="-100" dirty="0">
                <a:solidFill>
                  <a:srgbClr val="002060"/>
                </a:solidFill>
              </a:rPr>
              <a:t> de </a:t>
            </a:r>
            <a:r>
              <a:rPr lang="en-US" spc="-100" dirty="0" err="1">
                <a:solidFill>
                  <a:srgbClr val="002060"/>
                </a:solidFill>
              </a:rPr>
              <a:t>autorregulação</a:t>
            </a:r>
            <a:r>
              <a:rPr lang="en-US" spc="-100" dirty="0">
                <a:solidFill>
                  <a:srgbClr val="002060"/>
                </a:solidFill>
              </a:rPr>
              <a:t>, </a:t>
            </a:r>
            <a:r>
              <a:rPr lang="en-US" spc="-100" dirty="0" err="1">
                <a:solidFill>
                  <a:srgbClr val="002060"/>
                </a:solidFill>
              </a:rPr>
              <a:t>onde</a:t>
            </a:r>
            <a:r>
              <a:rPr lang="en-US" spc="-100" dirty="0">
                <a:solidFill>
                  <a:srgbClr val="002060"/>
                </a:solidFill>
              </a:rPr>
              <a:t> as </a:t>
            </a:r>
            <a:r>
              <a:rPr lang="en-US" spc="-100" dirty="0" err="1">
                <a:solidFill>
                  <a:srgbClr val="002060"/>
                </a:solidFill>
              </a:rPr>
              <a:t>instituições</a:t>
            </a:r>
            <a:r>
              <a:rPr lang="en-US" spc="-100" dirty="0">
                <a:solidFill>
                  <a:srgbClr val="002060"/>
                </a:solidFill>
              </a:rPr>
              <a:t> </a:t>
            </a:r>
            <a:r>
              <a:rPr lang="en-US" spc="-100" dirty="0" err="1">
                <a:solidFill>
                  <a:srgbClr val="002060"/>
                </a:solidFill>
              </a:rPr>
              <a:t>conhecem</a:t>
            </a:r>
            <a:r>
              <a:rPr lang="en-US" spc="-100" dirty="0">
                <a:solidFill>
                  <a:srgbClr val="002060"/>
                </a:solidFill>
              </a:rPr>
              <a:t> a </a:t>
            </a:r>
            <a:r>
              <a:rPr lang="en-US" spc="-100" dirty="0" err="1">
                <a:solidFill>
                  <a:srgbClr val="002060"/>
                </a:solidFill>
              </a:rPr>
              <a:t>sua</a:t>
            </a:r>
            <a:r>
              <a:rPr lang="en-US" spc="-100" dirty="0">
                <a:solidFill>
                  <a:srgbClr val="002060"/>
                </a:solidFill>
              </a:rPr>
              <a:t> </a:t>
            </a:r>
            <a:r>
              <a:rPr lang="en-US" spc="-100" dirty="0" err="1">
                <a:solidFill>
                  <a:srgbClr val="002060"/>
                </a:solidFill>
              </a:rPr>
              <a:t>própria</a:t>
            </a:r>
            <a:r>
              <a:rPr lang="en-US" spc="-100" dirty="0">
                <a:solidFill>
                  <a:srgbClr val="002060"/>
                </a:solidFill>
              </a:rPr>
              <a:t> </a:t>
            </a:r>
            <a:r>
              <a:rPr lang="en-US" spc="-100" dirty="0" err="1">
                <a:solidFill>
                  <a:srgbClr val="002060"/>
                </a:solidFill>
              </a:rPr>
              <a:t>realidade</a:t>
            </a:r>
            <a:r>
              <a:rPr lang="en-US" spc="-100" dirty="0">
                <a:solidFill>
                  <a:srgbClr val="002060"/>
                </a:solidFill>
              </a:rPr>
              <a:t> e </a:t>
            </a:r>
            <a:r>
              <a:rPr lang="en-US" spc="-100" dirty="0" err="1">
                <a:solidFill>
                  <a:srgbClr val="002060"/>
                </a:solidFill>
              </a:rPr>
              <a:t>poderão</a:t>
            </a:r>
            <a:r>
              <a:rPr lang="en-US" spc="-100" dirty="0">
                <a:solidFill>
                  <a:srgbClr val="002060"/>
                </a:solidFill>
              </a:rPr>
              <a:t> </a:t>
            </a:r>
            <a:r>
              <a:rPr lang="en-US" spc="-100" dirty="0" err="1">
                <a:solidFill>
                  <a:srgbClr val="002060"/>
                </a:solidFill>
              </a:rPr>
              <a:t>utilizar</a:t>
            </a:r>
            <a:r>
              <a:rPr lang="en-US" spc="-100" dirty="0">
                <a:solidFill>
                  <a:srgbClr val="002060"/>
                </a:solidFill>
              </a:rPr>
              <a:t> </a:t>
            </a:r>
            <a:r>
              <a:rPr lang="en-US" spc="-100" dirty="0" err="1">
                <a:solidFill>
                  <a:srgbClr val="002060"/>
                </a:solidFill>
              </a:rPr>
              <a:t>mecanismos</a:t>
            </a:r>
            <a:r>
              <a:rPr lang="en-US" spc="-100" dirty="0">
                <a:solidFill>
                  <a:srgbClr val="002060"/>
                </a:solidFill>
              </a:rPr>
              <a:t> de </a:t>
            </a:r>
            <a:r>
              <a:rPr lang="en-US" spc="-100" dirty="0" err="1">
                <a:solidFill>
                  <a:srgbClr val="002060"/>
                </a:solidFill>
              </a:rPr>
              <a:t>controle</a:t>
            </a:r>
            <a:r>
              <a:rPr lang="en-US" spc="-100" dirty="0">
                <a:solidFill>
                  <a:srgbClr val="002060"/>
                </a:solidFill>
              </a:rPr>
              <a:t> </a:t>
            </a:r>
            <a:r>
              <a:rPr lang="en-US" spc="-100" dirty="0" err="1">
                <a:solidFill>
                  <a:srgbClr val="002060"/>
                </a:solidFill>
              </a:rPr>
              <a:t>interno</a:t>
            </a:r>
            <a:r>
              <a:rPr lang="en-US" spc="-100" dirty="0">
                <a:solidFill>
                  <a:srgbClr val="002060"/>
                </a:solidFill>
              </a:rPr>
              <a:t>, </a:t>
            </a:r>
            <a:r>
              <a:rPr lang="en-US" spc="-100" dirty="0" err="1">
                <a:solidFill>
                  <a:srgbClr val="002060"/>
                </a:solidFill>
              </a:rPr>
              <a:t>visando</a:t>
            </a:r>
            <a:r>
              <a:rPr lang="en-US" spc="-100" dirty="0">
                <a:solidFill>
                  <a:srgbClr val="002060"/>
                </a:solidFill>
              </a:rPr>
              <a:t> à </a:t>
            </a:r>
            <a:r>
              <a:rPr lang="en-US" spc="-100" dirty="0" err="1">
                <a:solidFill>
                  <a:srgbClr val="002060"/>
                </a:solidFill>
              </a:rPr>
              <a:t>qualidade</a:t>
            </a:r>
            <a:r>
              <a:rPr lang="en-US" spc="-100" dirty="0">
                <a:solidFill>
                  <a:srgbClr val="002060"/>
                </a:solidFill>
              </a:rPr>
              <a:t> e </a:t>
            </a:r>
            <a:r>
              <a:rPr lang="en-US" spc="-100" dirty="0" err="1">
                <a:solidFill>
                  <a:srgbClr val="002060"/>
                </a:solidFill>
              </a:rPr>
              <a:t>pertinência</a:t>
            </a:r>
            <a:r>
              <a:rPr lang="en-US" spc="-100" dirty="0">
                <a:solidFill>
                  <a:srgbClr val="002060"/>
                </a:solidFill>
              </a:rPr>
              <a:t> dos </a:t>
            </a:r>
            <a:r>
              <a:rPr lang="en-US" spc="-100" dirty="0" err="1">
                <a:solidFill>
                  <a:srgbClr val="002060"/>
                </a:solidFill>
              </a:rPr>
              <a:t>objetivos</a:t>
            </a:r>
            <a:r>
              <a:rPr lang="en-US" spc="-100" dirty="0">
                <a:solidFill>
                  <a:srgbClr val="002060"/>
                </a:solidFill>
              </a:rPr>
              <a:t/>
            </a:r>
            <a:br>
              <a:rPr lang="en-US" spc="-100" dirty="0">
                <a:solidFill>
                  <a:srgbClr val="002060"/>
                </a:solidFill>
              </a:rPr>
            </a:br>
            <a:r>
              <a:rPr lang="en-US" spc="-100" dirty="0">
                <a:solidFill>
                  <a:srgbClr val="002060"/>
                </a:solidFill>
              </a:rPr>
              <a:t>e </a:t>
            </a:r>
            <a:r>
              <a:rPr lang="en-US" spc="-100" dirty="0" err="1">
                <a:solidFill>
                  <a:srgbClr val="002060"/>
                </a:solidFill>
              </a:rPr>
              <a:t>metas</a:t>
            </a:r>
            <a:r>
              <a:rPr lang="en-US" spc="-100" dirty="0">
                <a:solidFill>
                  <a:srgbClr val="002060"/>
                </a:solidFill>
              </a:rPr>
              <a:t> </a:t>
            </a:r>
            <a:r>
              <a:rPr lang="en-US" spc="-100" dirty="0" err="1">
                <a:solidFill>
                  <a:srgbClr val="002060"/>
                </a:solidFill>
              </a:rPr>
              <a:t>institucionais</a:t>
            </a:r>
            <a:r>
              <a:rPr lang="en-US" spc="-100" dirty="0">
                <a:solidFill>
                  <a:srgbClr val="002060"/>
                </a:solidFill>
              </a:rPr>
              <a:t>” </a:t>
            </a:r>
            <a:r>
              <a:rPr lang="en-US" sz="2800" spc="-100" dirty="0">
                <a:solidFill>
                  <a:srgbClr val="002060"/>
                </a:solidFill>
              </a:rPr>
              <a:t>(TENÓRIO; ANDRADE, 2009, p. 45).</a:t>
            </a:r>
            <a:endParaRPr lang="en-US" altLang="pt-BR" sz="2800" b="1" spc="-100" dirty="0">
              <a:solidFill>
                <a:srgbClr val="002060"/>
              </a:solidFill>
            </a:endParaRPr>
          </a:p>
        </p:txBody>
      </p:sp>
      <p:pic>
        <p:nvPicPr>
          <p:cNvPr id="4" name="Picture 2" descr="http://www.ufrpe.br/sites/www.ufrpe.br/files/Marcas%20UFRPE-04.jpg">
            <a:extLst>
              <a:ext uri="{FF2B5EF4-FFF2-40B4-BE49-F238E27FC236}">
                <a16:creationId xmlns:a16="http://schemas.microsoft.com/office/drawing/2014/main" xmlns="" id="{66299F77-55B2-4D39-ACD3-9C6D1EDE83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07" b="17007"/>
          <a:stretch/>
        </p:blipFill>
        <p:spPr bwMode="auto">
          <a:xfrm>
            <a:off x="375897" y="35286"/>
            <a:ext cx="1448236" cy="68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6634613"/>
      </p:ext>
    </p:extLst>
  </p:cSld>
  <p:clrMapOvr>
    <a:masterClrMapping/>
  </p:clrMapOvr>
</p:sld>
</file>

<file path=ppt/theme/theme1.xml><?xml version="1.0" encoding="utf-8"?>
<a:theme xmlns:a="http://schemas.openxmlformats.org/drawingml/2006/main" name="Quadro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419</Words>
  <Application>Microsoft Office PowerPoint</Application>
  <PresentationFormat>Ecrã Panorâmico</PresentationFormat>
  <Paragraphs>63</Paragraphs>
  <Slides>16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16</vt:i4>
      </vt:variant>
    </vt:vector>
  </HeadingPairs>
  <TitlesOfParts>
    <vt:vector size="22" baseType="lpstr">
      <vt:lpstr>Arial</vt:lpstr>
      <vt:lpstr>Calibri</vt:lpstr>
      <vt:lpstr>Corbel</vt:lpstr>
      <vt:lpstr>Times New Roman</vt:lpstr>
      <vt:lpstr>Wingdings 2</vt:lpstr>
      <vt:lpstr>Quadro</vt:lpstr>
      <vt:lpstr>A CPA no Plano de Gestão das Coordenações de Curso e no Acompanhamento do PDI</vt:lpstr>
      <vt:lpstr>O PDI</vt:lpstr>
      <vt:lpstr>Apresentação do PowerPoint</vt:lpstr>
      <vt:lpstr>Processo de construção participativa do PDI</vt:lpstr>
      <vt:lpstr>PDI UFRPE</vt:lpstr>
      <vt:lpstr>PDI UFRPE</vt:lpstr>
      <vt:lpstr>O PLANEJAMENTO E A AUTOAVALIAÇÃO INSTITUCIONAL</vt:lpstr>
      <vt:lpstr>Apresentação do PowerPoint</vt:lpstr>
      <vt:lpstr>A autoavaliação institucional conduzida pela CPA constitui um “importante mecanismo de autorregulação, onde as instituições conhecem a sua própria realidade e poderão utilizar mecanismos de controle interno, visando à qualidade e pertinência dos objetivos e metas institucionais” (TENÓRIO; ANDRADE, 2009, p. 45).</vt:lpstr>
      <vt:lpstr>Apresentação do PowerPoint</vt:lpstr>
      <vt:lpstr>Apresentação do PowerPoint</vt:lpstr>
      <vt:lpstr>O QUE É GOVERNANÇA PÚBLICA</vt:lpstr>
      <vt:lpstr>GOVERNANÇA PÚBLICA - PRINCÍPIOS</vt:lpstr>
      <vt:lpstr>Apresentação do PowerPoint</vt:lpstr>
      <vt:lpstr>PROPLAN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CPA no Plano de Gestão das Coordenações de Curso e no Acompanhamento do PDI</dc:title>
  <dc:creator>Proplan .</dc:creator>
  <cp:lastModifiedBy>Professor</cp:lastModifiedBy>
  <cp:revision>5</cp:revision>
  <dcterms:created xsi:type="dcterms:W3CDTF">2019-09-18T06:18:00Z</dcterms:created>
  <dcterms:modified xsi:type="dcterms:W3CDTF">2019-09-18T14:59:20Z</dcterms:modified>
</cp:coreProperties>
</file>